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9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0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2"/>
  </p:notesMasterIdLst>
  <p:sldIdLst>
    <p:sldId id="256" r:id="rId2"/>
    <p:sldId id="281" r:id="rId3"/>
    <p:sldId id="257" r:id="rId4"/>
    <p:sldId id="306" r:id="rId5"/>
    <p:sldId id="258" r:id="rId6"/>
    <p:sldId id="261" r:id="rId7"/>
    <p:sldId id="284" r:id="rId8"/>
    <p:sldId id="283" r:id="rId9"/>
    <p:sldId id="263" r:id="rId10"/>
    <p:sldId id="278" r:id="rId11"/>
    <p:sldId id="264" r:id="rId12"/>
    <p:sldId id="271" r:id="rId13"/>
    <p:sldId id="272" r:id="rId14"/>
    <p:sldId id="273" r:id="rId15"/>
    <p:sldId id="307" r:id="rId16"/>
    <p:sldId id="277" r:id="rId17"/>
    <p:sldId id="275" r:id="rId18"/>
    <p:sldId id="287" r:id="rId19"/>
    <p:sldId id="288" r:id="rId20"/>
    <p:sldId id="266" r:id="rId21"/>
    <p:sldId id="276" r:id="rId22"/>
    <p:sldId id="285" r:id="rId23"/>
    <p:sldId id="286" r:id="rId24"/>
    <p:sldId id="259" r:id="rId25"/>
    <p:sldId id="265" r:id="rId26"/>
    <p:sldId id="267" r:id="rId27"/>
    <p:sldId id="268" r:id="rId28"/>
    <p:sldId id="269" r:id="rId29"/>
    <p:sldId id="270" r:id="rId30"/>
    <p:sldId id="279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886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10" Type="http://schemas.openxmlformats.org/officeDocument/2006/relationships/image" Target="../media/image20.svg"/><Relationship Id="rId4" Type="http://schemas.openxmlformats.org/officeDocument/2006/relationships/image" Target="../media/image14.svg"/><Relationship Id="rId9" Type="http://schemas.openxmlformats.org/officeDocument/2006/relationships/image" Target="../media/image19.png"/></Relationships>
</file>

<file path=ppt/diagrams/_rels/data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svg"/><Relationship Id="rId3" Type="http://schemas.openxmlformats.org/officeDocument/2006/relationships/image" Target="../media/image23.png"/><Relationship Id="rId7" Type="http://schemas.openxmlformats.org/officeDocument/2006/relationships/image" Target="../media/image25.png"/><Relationship Id="rId2" Type="http://schemas.openxmlformats.org/officeDocument/2006/relationships/image" Target="../media/image22.svg"/><Relationship Id="rId1" Type="http://schemas.openxmlformats.org/officeDocument/2006/relationships/image" Target="../media/image21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10" Type="http://schemas.openxmlformats.org/officeDocument/2006/relationships/image" Target="../media/image28.svg"/><Relationship Id="rId4" Type="http://schemas.openxmlformats.org/officeDocument/2006/relationships/image" Target="../media/image24.svg"/><Relationship Id="rId9" Type="http://schemas.openxmlformats.org/officeDocument/2006/relationships/image" Target="../media/image27.png"/></Relationships>
</file>

<file path=ppt/diagrams/_rels/data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svg"/><Relationship Id="rId3" Type="http://schemas.openxmlformats.org/officeDocument/2006/relationships/image" Target="../media/image36.png"/><Relationship Id="rId7" Type="http://schemas.openxmlformats.org/officeDocument/2006/relationships/image" Target="../media/image40.png"/><Relationship Id="rId2" Type="http://schemas.openxmlformats.org/officeDocument/2006/relationships/image" Target="../media/image35.svg"/><Relationship Id="rId1" Type="http://schemas.openxmlformats.org/officeDocument/2006/relationships/image" Target="../media/image34.png"/><Relationship Id="rId6" Type="http://schemas.openxmlformats.org/officeDocument/2006/relationships/image" Target="../media/image39.svg"/><Relationship Id="rId5" Type="http://schemas.openxmlformats.org/officeDocument/2006/relationships/image" Target="../media/image38.png"/><Relationship Id="rId4" Type="http://schemas.openxmlformats.org/officeDocument/2006/relationships/image" Target="../media/image37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10" Type="http://schemas.openxmlformats.org/officeDocument/2006/relationships/image" Target="../media/image20.svg"/><Relationship Id="rId4" Type="http://schemas.openxmlformats.org/officeDocument/2006/relationships/image" Target="../media/image14.svg"/><Relationship Id="rId9" Type="http://schemas.openxmlformats.org/officeDocument/2006/relationships/image" Target="../media/image19.png"/></Relationships>
</file>

<file path=ppt/diagrams/_rels/drawing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svg"/><Relationship Id="rId3" Type="http://schemas.openxmlformats.org/officeDocument/2006/relationships/image" Target="../media/image23.png"/><Relationship Id="rId7" Type="http://schemas.openxmlformats.org/officeDocument/2006/relationships/image" Target="../media/image25.png"/><Relationship Id="rId2" Type="http://schemas.openxmlformats.org/officeDocument/2006/relationships/image" Target="../media/image22.svg"/><Relationship Id="rId1" Type="http://schemas.openxmlformats.org/officeDocument/2006/relationships/image" Target="../media/image21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10" Type="http://schemas.openxmlformats.org/officeDocument/2006/relationships/image" Target="../media/image28.svg"/><Relationship Id="rId4" Type="http://schemas.openxmlformats.org/officeDocument/2006/relationships/image" Target="../media/image24.svg"/><Relationship Id="rId9" Type="http://schemas.openxmlformats.org/officeDocument/2006/relationships/image" Target="../media/image27.png"/></Relationships>
</file>

<file path=ppt/diagrams/_rels/drawing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svg"/><Relationship Id="rId3" Type="http://schemas.openxmlformats.org/officeDocument/2006/relationships/image" Target="../media/image36.png"/><Relationship Id="rId7" Type="http://schemas.openxmlformats.org/officeDocument/2006/relationships/image" Target="../media/image40.png"/><Relationship Id="rId2" Type="http://schemas.openxmlformats.org/officeDocument/2006/relationships/image" Target="../media/image35.svg"/><Relationship Id="rId1" Type="http://schemas.openxmlformats.org/officeDocument/2006/relationships/image" Target="../media/image34.png"/><Relationship Id="rId6" Type="http://schemas.openxmlformats.org/officeDocument/2006/relationships/image" Target="../media/image39.svg"/><Relationship Id="rId5" Type="http://schemas.openxmlformats.org/officeDocument/2006/relationships/image" Target="../media/image38.png"/><Relationship Id="rId4" Type="http://schemas.openxmlformats.org/officeDocument/2006/relationships/image" Target="../media/image3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3C8E40-8724-48B6-A619-DF097D248409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0FF40D26-1C9A-49A4-A04A-3B7C0496B62E}">
      <dgm:prSet/>
      <dgm:spPr/>
      <dgm:t>
        <a:bodyPr/>
        <a:lstStyle/>
        <a:p>
          <a:r>
            <a:rPr lang="en-US" b="0" i="0" baseline="0"/>
            <a:t>Floodwaters contaminate drinking sources with sewage and waste.</a:t>
          </a:r>
          <a:endParaRPr lang="en-US"/>
        </a:p>
      </dgm:t>
    </dgm:pt>
    <dgm:pt modelId="{E00BFE2C-50B5-49A0-97DD-93A68E18C9BF}" type="parTrans" cxnId="{38836404-A9F7-47C7-B0EC-0E159F652AB1}">
      <dgm:prSet/>
      <dgm:spPr/>
      <dgm:t>
        <a:bodyPr/>
        <a:lstStyle/>
        <a:p>
          <a:endParaRPr lang="en-US"/>
        </a:p>
      </dgm:t>
    </dgm:pt>
    <dgm:pt modelId="{18EFE26D-A659-47C7-A4D3-56E061DBA15E}" type="sibTrans" cxnId="{38836404-A9F7-47C7-B0EC-0E159F652AB1}">
      <dgm:prSet/>
      <dgm:spPr/>
      <dgm:t>
        <a:bodyPr/>
        <a:lstStyle/>
        <a:p>
          <a:endParaRPr lang="en-US"/>
        </a:p>
      </dgm:t>
    </dgm:pt>
    <dgm:pt modelId="{6AA451A6-09ED-44B1-AEC3-831A46B79D33}">
      <dgm:prSet/>
      <dgm:spPr/>
      <dgm:t>
        <a:bodyPr/>
        <a:lstStyle/>
        <a:p>
          <a:r>
            <a:rPr lang="en-US" b="0" i="0" baseline="0"/>
            <a:t>Sanitation systems break down, increasing exposure to pathogens.</a:t>
          </a:r>
          <a:endParaRPr lang="en-US"/>
        </a:p>
      </dgm:t>
    </dgm:pt>
    <dgm:pt modelId="{3D897B01-8051-4F84-A859-B5ECA89BFA9C}" type="parTrans" cxnId="{AE39F45F-AE91-4BB6-A935-E0DA437C0E7B}">
      <dgm:prSet/>
      <dgm:spPr/>
      <dgm:t>
        <a:bodyPr/>
        <a:lstStyle/>
        <a:p>
          <a:endParaRPr lang="en-US"/>
        </a:p>
      </dgm:t>
    </dgm:pt>
    <dgm:pt modelId="{33EE528B-FF9E-419D-B888-71950CBEB78C}" type="sibTrans" cxnId="{AE39F45F-AE91-4BB6-A935-E0DA437C0E7B}">
      <dgm:prSet/>
      <dgm:spPr/>
      <dgm:t>
        <a:bodyPr/>
        <a:lstStyle/>
        <a:p>
          <a:endParaRPr lang="en-US"/>
        </a:p>
      </dgm:t>
    </dgm:pt>
    <dgm:pt modelId="{404C30D8-2E09-4EAE-A07E-FC55E4B506B1}">
      <dgm:prSet/>
      <dgm:spPr/>
      <dgm:t>
        <a:bodyPr/>
        <a:lstStyle/>
        <a:p>
          <a:r>
            <a:rPr lang="en-US" b="0" i="0" baseline="0"/>
            <a:t>Stagnant water becomes a vector breeding ground.</a:t>
          </a:r>
          <a:endParaRPr lang="en-US"/>
        </a:p>
      </dgm:t>
    </dgm:pt>
    <dgm:pt modelId="{85C866DB-B1B7-4133-93F9-09465B3D7054}" type="parTrans" cxnId="{ED14C73B-4E96-4094-B4A7-D38602EBCD2A}">
      <dgm:prSet/>
      <dgm:spPr/>
      <dgm:t>
        <a:bodyPr/>
        <a:lstStyle/>
        <a:p>
          <a:endParaRPr lang="en-US"/>
        </a:p>
      </dgm:t>
    </dgm:pt>
    <dgm:pt modelId="{FE116CFB-1B0C-4B8D-AC62-FFB994178E40}" type="sibTrans" cxnId="{ED14C73B-4E96-4094-B4A7-D38602EBCD2A}">
      <dgm:prSet/>
      <dgm:spPr/>
      <dgm:t>
        <a:bodyPr/>
        <a:lstStyle/>
        <a:p>
          <a:endParaRPr lang="en-US"/>
        </a:p>
      </dgm:t>
    </dgm:pt>
    <dgm:pt modelId="{965966DB-A869-4855-B41B-8AC035009695}">
      <dgm:prSet/>
      <dgm:spPr/>
      <dgm:t>
        <a:bodyPr/>
        <a:lstStyle/>
        <a:p>
          <a:r>
            <a:rPr lang="en-US" b="0" i="0" baseline="0"/>
            <a:t>Health services are disrupted, delaying response.</a:t>
          </a:r>
          <a:endParaRPr lang="en-US"/>
        </a:p>
      </dgm:t>
    </dgm:pt>
    <dgm:pt modelId="{59D6475D-5A95-4235-8A47-9C9514C6EDD7}" type="parTrans" cxnId="{82F81623-8F1E-4AA0-BA68-FBB1E6309247}">
      <dgm:prSet/>
      <dgm:spPr/>
      <dgm:t>
        <a:bodyPr/>
        <a:lstStyle/>
        <a:p>
          <a:endParaRPr lang="en-US"/>
        </a:p>
      </dgm:t>
    </dgm:pt>
    <dgm:pt modelId="{226F36C3-89F6-4C56-8469-481647CE0187}" type="sibTrans" cxnId="{82F81623-8F1E-4AA0-BA68-FBB1E6309247}">
      <dgm:prSet/>
      <dgm:spPr/>
      <dgm:t>
        <a:bodyPr/>
        <a:lstStyle/>
        <a:p>
          <a:endParaRPr lang="en-US"/>
        </a:p>
      </dgm:t>
    </dgm:pt>
    <dgm:pt modelId="{F420C75D-10D7-4419-B175-894C8DF0A184}">
      <dgm:prSet/>
      <dgm:spPr/>
      <dgm:t>
        <a:bodyPr/>
        <a:lstStyle/>
        <a:p>
          <a:r>
            <a:rPr lang="en-US" b="0" i="0" baseline="0"/>
            <a:t>Crowded shelters reduce access to safe water and hygiene.</a:t>
          </a:r>
          <a:endParaRPr lang="en-US"/>
        </a:p>
      </dgm:t>
    </dgm:pt>
    <dgm:pt modelId="{E9ABD35B-95B9-4366-9F19-DC8DACDE32A9}" type="parTrans" cxnId="{5CDBEE6A-8C41-41AD-9C0F-8D97CFE2EEF0}">
      <dgm:prSet/>
      <dgm:spPr/>
      <dgm:t>
        <a:bodyPr/>
        <a:lstStyle/>
        <a:p>
          <a:endParaRPr lang="en-US"/>
        </a:p>
      </dgm:t>
    </dgm:pt>
    <dgm:pt modelId="{0FBCC83E-3179-4532-AA10-0DA40F2862E6}" type="sibTrans" cxnId="{5CDBEE6A-8C41-41AD-9C0F-8D97CFE2EEF0}">
      <dgm:prSet/>
      <dgm:spPr/>
      <dgm:t>
        <a:bodyPr/>
        <a:lstStyle/>
        <a:p>
          <a:endParaRPr lang="en-US"/>
        </a:p>
      </dgm:t>
    </dgm:pt>
    <dgm:pt modelId="{748D6229-9A4B-404C-8741-AD2C558ACFD3}" type="pres">
      <dgm:prSet presAssocID="{C63C8E40-8724-48B6-A619-DF097D248409}" presName="root" presStyleCnt="0">
        <dgm:presLayoutVars>
          <dgm:dir/>
          <dgm:resizeHandles val="exact"/>
        </dgm:presLayoutVars>
      </dgm:prSet>
      <dgm:spPr/>
    </dgm:pt>
    <dgm:pt modelId="{0C6D3010-D7C7-4170-AA8E-3E51B806DBFD}" type="pres">
      <dgm:prSet presAssocID="{C63C8E40-8724-48B6-A619-DF097D248409}" presName="container" presStyleCnt="0">
        <dgm:presLayoutVars>
          <dgm:dir/>
          <dgm:resizeHandles val="exact"/>
        </dgm:presLayoutVars>
      </dgm:prSet>
      <dgm:spPr/>
    </dgm:pt>
    <dgm:pt modelId="{6C56FA62-867C-4B8E-B42C-B5493D4172F2}" type="pres">
      <dgm:prSet presAssocID="{0FF40D26-1C9A-49A4-A04A-3B7C0496B62E}" presName="compNode" presStyleCnt="0"/>
      <dgm:spPr/>
    </dgm:pt>
    <dgm:pt modelId="{6DFA77E1-7372-439A-AFC0-170B616DAECF}" type="pres">
      <dgm:prSet presAssocID="{0FF40D26-1C9A-49A4-A04A-3B7C0496B62E}" presName="iconBgRect" presStyleLbl="bgShp" presStyleIdx="0" presStyleCnt="5"/>
      <dgm:spPr/>
    </dgm:pt>
    <dgm:pt modelId="{C980392F-B651-4D67-A76A-21B2567529F1}" type="pres">
      <dgm:prSet presAssocID="{0FF40D26-1C9A-49A4-A04A-3B7C0496B62E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ink"/>
        </a:ext>
      </dgm:extLst>
    </dgm:pt>
    <dgm:pt modelId="{A547BE0D-86CA-4774-9361-B76331F8B1BA}" type="pres">
      <dgm:prSet presAssocID="{0FF40D26-1C9A-49A4-A04A-3B7C0496B62E}" presName="spaceRect" presStyleCnt="0"/>
      <dgm:spPr/>
    </dgm:pt>
    <dgm:pt modelId="{28831195-3685-40B5-87AF-A2AC4AB6B1CC}" type="pres">
      <dgm:prSet presAssocID="{0FF40D26-1C9A-49A4-A04A-3B7C0496B62E}" presName="textRect" presStyleLbl="revTx" presStyleIdx="0" presStyleCnt="5">
        <dgm:presLayoutVars>
          <dgm:chMax val="1"/>
          <dgm:chPref val="1"/>
        </dgm:presLayoutVars>
      </dgm:prSet>
      <dgm:spPr/>
    </dgm:pt>
    <dgm:pt modelId="{2CF01B17-FF73-4870-90D2-EA963368FE5F}" type="pres">
      <dgm:prSet presAssocID="{18EFE26D-A659-47C7-A4D3-56E061DBA15E}" presName="sibTrans" presStyleLbl="sibTrans2D1" presStyleIdx="0" presStyleCnt="0"/>
      <dgm:spPr/>
    </dgm:pt>
    <dgm:pt modelId="{202A7E7C-4D57-4182-8EEA-BD61147E6C8D}" type="pres">
      <dgm:prSet presAssocID="{6AA451A6-09ED-44B1-AEC3-831A46B79D33}" presName="compNode" presStyleCnt="0"/>
      <dgm:spPr/>
    </dgm:pt>
    <dgm:pt modelId="{32711FDA-C106-4FF1-A06C-3E30EA3D5008}" type="pres">
      <dgm:prSet presAssocID="{6AA451A6-09ED-44B1-AEC3-831A46B79D33}" presName="iconBgRect" presStyleLbl="bgShp" presStyleIdx="1" presStyleCnt="5"/>
      <dgm:spPr/>
    </dgm:pt>
    <dgm:pt modelId="{8757C2BA-B9CC-4E2C-8C54-83046A3CA07C}" type="pres">
      <dgm:prSet presAssocID="{6AA451A6-09ED-44B1-AEC3-831A46B79D33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dical"/>
        </a:ext>
      </dgm:extLst>
    </dgm:pt>
    <dgm:pt modelId="{EF72B18B-D0BA-49EB-89BE-43FAF9400262}" type="pres">
      <dgm:prSet presAssocID="{6AA451A6-09ED-44B1-AEC3-831A46B79D33}" presName="spaceRect" presStyleCnt="0"/>
      <dgm:spPr/>
    </dgm:pt>
    <dgm:pt modelId="{08B09886-4F8B-45BB-9E72-DB8B592F8C43}" type="pres">
      <dgm:prSet presAssocID="{6AA451A6-09ED-44B1-AEC3-831A46B79D33}" presName="textRect" presStyleLbl="revTx" presStyleIdx="1" presStyleCnt="5">
        <dgm:presLayoutVars>
          <dgm:chMax val="1"/>
          <dgm:chPref val="1"/>
        </dgm:presLayoutVars>
      </dgm:prSet>
      <dgm:spPr/>
    </dgm:pt>
    <dgm:pt modelId="{18540D3F-4022-4EF7-81BA-19F99C44D7BE}" type="pres">
      <dgm:prSet presAssocID="{33EE528B-FF9E-419D-B888-71950CBEB78C}" presName="sibTrans" presStyleLbl="sibTrans2D1" presStyleIdx="0" presStyleCnt="0"/>
      <dgm:spPr/>
    </dgm:pt>
    <dgm:pt modelId="{05A9DCC8-B858-45C4-A6E6-ADD741570E4E}" type="pres">
      <dgm:prSet presAssocID="{404C30D8-2E09-4EAE-A07E-FC55E4B506B1}" presName="compNode" presStyleCnt="0"/>
      <dgm:spPr/>
    </dgm:pt>
    <dgm:pt modelId="{8DCC3710-D803-43D2-91C0-BED4DF8B3E9F}" type="pres">
      <dgm:prSet presAssocID="{404C30D8-2E09-4EAE-A07E-FC55E4B506B1}" presName="iconBgRect" presStyleLbl="bgShp" presStyleIdx="2" presStyleCnt="5"/>
      <dgm:spPr/>
    </dgm:pt>
    <dgm:pt modelId="{59A7854A-DCD3-4012-897E-15B7A2BACA37}" type="pres">
      <dgm:prSet presAssocID="{404C30D8-2E09-4EAE-A07E-FC55E4B506B1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arm scene"/>
        </a:ext>
      </dgm:extLst>
    </dgm:pt>
    <dgm:pt modelId="{82C25F34-1002-4619-AC9B-B574BD6D5145}" type="pres">
      <dgm:prSet presAssocID="{404C30D8-2E09-4EAE-A07E-FC55E4B506B1}" presName="spaceRect" presStyleCnt="0"/>
      <dgm:spPr/>
    </dgm:pt>
    <dgm:pt modelId="{7532310F-6FDD-4F92-95B7-61859EEB144A}" type="pres">
      <dgm:prSet presAssocID="{404C30D8-2E09-4EAE-A07E-FC55E4B506B1}" presName="textRect" presStyleLbl="revTx" presStyleIdx="2" presStyleCnt="5">
        <dgm:presLayoutVars>
          <dgm:chMax val="1"/>
          <dgm:chPref val="1"/>
        </dgm:presLayoutVars>
      </dgm:prSet>
      <dgm:spPr/>
    </dgm:pt>
    <dgm:pt modelId="{591E9928-E8F3-4C4B-8E3A-A94A64D05038}" type="pres">
      <dgm:prSet presAssocID="{FE116CFB-1B0C-4B8D-AC62-FFB994178E40}" presName="sibTrans" presStyleLbl="sibTrans2D1" presStyleIdx="0" presStyleCnt="0"/>
      <dgm:spPr/>
    </dgm:pt>
    <dgm:pt modelId="{56A4D8D3-3F87-4ACA-8D3F-FB6A233FF9FC}" type="pres">
      <dgm:prSet presAssocID="{965966DB-A869-4855-B41B-8AC035009695}" presName="compNode" presStyleCnt="0"/>
      <dgm:spPr/>
    </dgm:pt>
    <dgm:pt modelId="{7D7C6D58-D9F5-412E-96A9-DF7F9EAB7AE4}" type="pres">
      <dgm:prSet presAssocID="{965966DB-A869-4855-B41B-8AC035009695}" presName="iconBgRect" presStyleLbl="bgShp" presStyleIdx="3" presStyleCnt="5"/>
      <dgm:spPr/>
    </dgm:pt>
    <dgm:pt modelId="{835F9998-298A-4504-B4D8-A346C265CF1E}" type="pres">
      <dgm:prSet presAssocID="{965966DB-A869-4855-B41B-8AC035009695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arning"/>
        </a:ext>
      </dgm:extLst>
    </dgm:pt>
    <dgm:pt modelId="{A5107733-6095-4973-B35B-E5CB454A0E6B}" type="pres">
      <dgm:prSet presAssocID="{965966DB-A869-4855-B41B-8AC035009695}" presName="spaceRect" presStyleCnt="0"/>
      <dgm:spPr/>
    </dgm:pt>
    <dgm:pt modelId="{F43236A6-0193-4764-8959-55EB154807EB}" type="pres">
      <dgm:prSet presAssocID="{965966DB-A869-4855-B41B-8AC035009695}" presName="textRect" presStyleLbl="revTx" presStyleIdx="3" presStyleCnt="5">
        <dgm:presLayoutVars>
          <dgm:chMax val="1"/>
          <dgm:chPref val="1"/>
        </dgm:presLayoutVars>
      </dgm:prSet>
      <dgm:spPr/>
    </dgm:pt>
    <dgm:pt modelId="{3113CB0B-29E2-40A0-8AE6-FF47EBC45EA5}" type="pres">
      <dgm:prSet presAssocID="{226F36C3-89F6-4C56-8469-481647CE0187}" presName="sibTrans" presStyleLbl="sibTrans2D1" presStyleIdx="0" presStyleCnt="0"/>
      <dgm:spPr/>
    </dgm:pt>
    <dgm:pt modelId="{502A8C2B-EEE1-4C85-9285-7CC31CE0EAE1}" type="pres">
      <dgm:prSet presAssocID="{F420C75D-10D7-4419-B175-894C8DF0A184}" presName="compNode" presStyleCnt="0"/>
      <dgm:spPr/>
    </dgm:pt>
    <dgm:pt modelId="{C46F02E3-C2AA-42D0-9010-32E267E1AB64}" type="pres">
      <dgm:prSet presAssocID="{F420C75D-10D7-4419-B175-894C8DF0A184}" presName="iconBgRect" presStyleLbl="bgShp" presStyleIdx="4" presStyleCnt="5"/>
      <dgm:spPr/>
    </dgm:pt>
    <dgm:pt modelId="{92D7B335-C4E1-4539-8E42-E9F43C42D1B4}" type="pres">
      <dgm:prSet presAssocID="{F420C75D-10D7-4419-B175-894C8DF0A184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ed"/>
        </a:ext>
      </dgm:extLst>
    </dgm:pt>
    <dgm:pt modelId="{A98E67CB-6260-41CB-A659-0D67165CD929}" type="pres">
      <dgm:prSet presAssocID="{F420C75D-10D7-4419-B175-894C8DF0A184}" presName="spaceRect" presStyleCnt="0"/>
      <dgm:spPr/>
    </dgm:pt>
    <dgm:pt modelId="{FC19960D-A89C-44EE-95D2-C58C7977560C}" type="pres">
      <dgm:prSet presAssocID="{F420C75D-10D7-4419-B175-894C8DF0A184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38836404-A9F7-47C7-B0EC-0E159F652AB1}" srcId="{C63C8E40-8724-48B6-A619-DF097D248409}" destId="{0FF40D26-1C9A-49A4-A04A-3B7C0496B62E}" srcOrd="0" destOrd="0" parTransId="{E00BFE2C-50B5-49A0-97DD-93A68E18C9BF}" sibTransId="{18EFE26D-A659-47C7-A4D3-56E061DBA15E}"/>
    <dgm:cxn modelId="{B24C5612-8C2B-436D-8ADB-16DE7F68B7BF}" type="presOf" srcId="{18EFE26D-A659-47C7-A4D3-56E061DBA15E}" destId="{2CF01B17-FF73-4870-90D2-EA963368FE5F}" srcOrd="0" destOrd="0" presId="urn:microsoft.com/office/officeart/2018/2/layout/IconCircleList"/>
    <dgm:cxn modelId="{82F81623-8F1E-4AA0-BA68-FBB1E6309247}" srcId="{C63C8E40-8724-48B6-A619-DF097D248409}" destId="{965966DB-A869-4855-B41B-8AC035009695}" srcOrd="3" destOrd="0" parTransId="{59D6475D-5A95-4235-8A47-9C9514C6EDD7}" sibTransId="{226F36C3-89F6-4C56-8469-481647CE0187}"/>
    <dgm:cxn modelId="{3CC03E28-57F1-4F6F-A5BD-C1245EE2E86E}" type="presOf" srcId="{404C30D8-2E09-4EAE-A07E-FC55E4B506B1}" destId="{7532310F-6FDD-4F92-95B7-61859EEB144A}" srcOrd="0" destOrd="0" presId="urn:microsoft.com/office/officeart/2018/2/layout/IconCircleList"/>
    <dgm:cxn modelId="{3D97632E-20F2-4D37-BF44-B9DE60892C7C}" type="presOf" srcId="{C63C8E40-8724-48B6-A619-DF097D248409}" destId="{748D6229-9A4B-404C-8741-AD2C558ACFD3}" srcOrd="0" destOrd="0" presId="urn:microsoft.com/office/officeart/2018/2/layout/IconCircleList"/>
    <dgm:cxn modelId="{ED14C73B-4E96-4094-B4A7-D38602EBCD2A}" srcId="{C63C8E40-8724-48B6-A619-DF097D248409}" destId="{404C30D8-2E09-4EAE-A07E-FC55E4B506B1}" srcOrd="2" destOrd="0" parTransId="{85C866DB-B1B7-4133-93F9-09465B3D7054}" sibTransId="{FE116CFB-1B0C-4B8D-AC62-FFB994178E40}"/>
    <dgm:cxn modelId="{455FC13E-D7B5-4C6A-9888-7FBBDDBB7ED7}" type="presOf" srcId="{FE116CFB-1B0C-4B8D-AC62-FFB994178E40}" destId="{591E9928-E8F3-4C4B-8E3A-A94A64D05038}" srcOrd="0" destOrd="0" presId="urn:microsoft.com/office/officeart/2018/2/layout/IconCircleList"/>
    <dgm:cxn modelId="{AE39F45F-AE91-4BB6-A935-E0DA437C0E7B}" srcId="{C63C8E40-8724-48B6-A619-DF097D248409}" destId="{6AA451A6-09ED-44B1-AEC3-831A46B79D33}" srcOrd="1" destOrd="0" parTransId="{3D897B01-8051-4F84-A859-B5ECA89BFA9C}" sibTransId="{33EE528B-FF9E-419D-B888-71950CBEB78C}"/>
    <dgm:cxn modelId="{5CDBEE6A-8C41-41AD-9C0F-8D97CFE2EEF0}" srcId="{C63C8E40-8724-48B6-A619-DF097D248409}" destId="{F420C75D-10D7-4419-B175-894C8DF0A184}" srcOrd="4" destOrd="0" parTransId="{E9ABD35B-95B9-4366-9F19-DC8DACDE32A9}" sibTransId="{0FBCC83E-3179-4532-AA10-0DA40F2862E6}"/>
    <dgm:cxn modelId="{79955654-9F82-4733-90BB-DFA8EAF83883}" type="presOf" srcId="{226F36C3-89F6-4C56-8469-481647CE0187}" destId="{3113CB0B-29E2-40A0-8AE6-FF47EBC45EA5}" srcOrd="0" destOrd="0" presId="urn:microsoft.com/office/officeart/2018/2/layout/IconCircleList"/>
    <dgm:cxn modelId="{8328E7B6-158C-4384-875F-335F4359698E}" type="presOf" srcId="{965966DB-A869-4855-B41B-8AC035009695}" destId="{F43236A6-0193-4764-8959-55EB154807EB}" srcOrd="0" destOrd="0" presId="urn:microsoft.com/office/officeart/2018/2/layout/IconCircleList"/>
    <dgm:cxn modelId="{C8611CC1-70E1-46FE-9BB7-D454105335DC}" type="presOf" srcId="{0FF40D26-1C9A-49A4-A04A-3B7C0496B62E}" destId="{28831195-3685-40B5-87AF-A2AC4AB6B1CC}" srcOrd="0" destOrd="0" presId="urn:microsoft.com/office/officeart/2018/2/layout/IconCircleList"/>
    <dgm:cxn modelId="{10CEC5C6-C91F-4B92-8E8F-AD1ABDB2B212}" type="presOf" srcId="{33EE528B-FF9E-419D-B888-71950CBEB78C}" destId="{18540D3F-4022-4EF7-81BA-19F99C44D7BE}" srcOrd="0" destOrd="0" presId="urn:microsoft.com/office/officeart/2018/2/layout/IconCircleList"/>
    <dgm:cxn modelId="{1D7F3AF2-4910-4784-9742-3C67C9B01CE9}" type="presOf" srcId="{F420C75D-10D7-4419-B175-894C8DF0A184}" destId="{FC19960D-A89C-44EE-95D2-C58C7977560C}" srcOrd="0" destOrd="0" presId="urn:microsoft.com/office/officeart/2018/2/layout/IconCircleList"/>
    <dgm:cxn modelId="{63CCD1FB-EF83-45EA-9E60-EA3A30504E42}" type="presOf" srcId="{6AA451A6-09ED-44B1-AEC3-831A46B79D33}" destId="{08B09886-4F8B-45BB-9E72-DB8B592F8C43}" srcOrd="0" destOrd="0" presId="urn:microsoft.com/office/officeart/2018/2/layout/IconCircleList"/>
    <dgm:cxn modelId="{DFC0F451-338D-4D56-B831-A294F1ED2C97}" type="presParOf" srcId="{748D6229-9A4B-404C-8741-AD2C558ACFD3}" destId="{0C6D3010-D7C7-4170-AA8E-3E51B806DBFD}" srcOrd="0" destOrd="0" presId="urn:microsoft.com/office/officeart/2018/2/layout/IconCircleList"/>
    <dgm:cxn modelId="{023D9638-82BE-4AA0-9EFE-02A5E9D07BB4}" type="presParOf" srcId="{0C6D3010-D7C7-4170-AA8E-3E51B806DBFD}" destId="{6C56FA62-867C-4B8E-B42C-B5493D4172F2}" srcOrd="0" destOrd="0" presId="urn:microsoft.com/office/officeart/2018/2/layout/IconCircleList"/>
    <dgm:cxn modelId="{F7D3DE4B-0D68-4911-99A9-F4EB0C70FAE5}" type="presParOf" srcId="{6C56FA62-867C-4B8E-B42C-B5493D4172F2}" destId="{6DFA77E1-7372-439A-AFC0-170B616DAECF}" srcOrd="0" destOrd="0" presId="urn:microsoft.com/office/officeart/2018/2/layout/IconCircleList"/>
    <dgm:cxn modelId="{333D9D37-0544-466E-98FC-54381B222427}" type="presParOf" srcId="{6C56FA62-867C-4B8E-B42C-B5493D4172F2}" destId="{C980392F-B651-4D67-A76A-21B2567529F1}" srcOrd="1" destOrd="0" presId="urn:microsoft.com/office/officeart/2018/2/layout/IconCircleList"/>
    <dgm:cxn modelId="{E0009931-5DEF-4CEB-A613-1468DBA38FCF}" type="presParOf" srcId="{6C56FA62-867C-4B8E-B42C-B5493D4172F2}" destId="{A547BE0D-86CA-4774-9361-B76331F8B1BA}" srcOrd="2" destOrd="0" presId="urn:microsoft.com/office/officeart/2018/2/layout/IconCircleList"/>
    <dgm:cxn modelId="{DA3271BA-9DBE-42EB-A2CA-395A445FE35F}" type="presParOf" srcId="{6C56FA62-867C-4B8E-B42C-B5493D4172F2}" destId="{28831195-3685-40B5-87AF-A2AC4AB6B1CC}" srcOrd="3" destOrd="0" presId="urn:microsoft.com/office/officeart/2018/2/layout/IconCircleList"/>
    <dgm:cxn modelId="{8C0CC539-C5A8-4218-BBC9-742E3CE0C64D}" type="presParOf" srcId="{0C6D3010-D7C7-4170-AA8E-3E51B806DBFD}" destId="{2CF01B17-FF73-4870-90D2-EA963368FE5F}" srcOrd="1" destOrd="0" presId="urn:microsoft.com/office/officeart/2018/2/layout/IconCircleList"/>
    <dgm:cxn modelId="{9A7D8FD8-A533-422D-A652-2E3561DB26FF}" type="presParOf" srcId="{0C6D3010-D7C7-4170-AA8E-3E51B806DBFD}" destId="{202A7E7C-4D57-4182-8EEA-BD61147E6C8D}" srcOrd="2" destOrd="0" presId="urn:microsoft.com/office/officeart/2018/2/layout/IconCircleList"/>
    <dgm:cxn modelId="{C6CC26A4-2208-40BA-85CB-4BF95CEF022B}" type="presParOf" srcId="{202A7E7C-4D57-4182-8EEA-BD61147E6C8D}" destId="{32711FDA-C106-4FF1-A06C-3E30EA3D5008}" srcOrd="0" destOrd="0" presId="urn:microsoft.com/office/officeart/2018/2/layout/IconCircleList"/>
    <dgm:cxn modelId="{62D3D845-2B08-42EC-8802-47AAF756896A}" type="presParOf" srcId="{202A7E7C-4D57-4182-8EEA-BD61147E6C8D}" destId="{8757C2BA-B9CC-4E2C-8C54-83046A3CA07C}" srcOrd="1" destOrd="0" presId="urn:microsoft.com/office/officeart/2018/2/layout/IconCircleList"/>
    <dgm:cxn modelId="{2FAE26EA-186E-40FD-9390-4021970ADBCC}" type="presParOf" srcId="{202A7E7C-4D57-4182-8EEA-BD61147E6C8D}" destId="{EF72B18B-D0BA-49EB-89BE-43FAF9400262}" srcOrd="2" destOrd="0" presId="urn:microsoft.com/office/officeart/2018/2/layout/IconCircleList"/>
    <dgm:cxn modelId="{21AB56AE-4BC9-4191-BD88-8CE78B55C1D0}" type="presParOf" srcId="{202A7E7C-4D57-4182-8EEA-BD61147E6C8D}" destId="{08B09886-4F8B-45BB-9E72-DB8B592F8C43}" srcOrd="3" destOrd="0" presId="urn:microsoft.com/office/officeart/2018/2/layout/IconCircleList"/>
    <dgm:cxn modelId="{AFABE6E0-8AE0-4156-9D99-073CFF7FCAF5}" type="presParOf" srcId="{0C6D3010-D7C7-4170-AA8E-3E51B806DBFD}" destId="{18540D3F-4022-4EF7-81BA-19F99C44D7BE}" srcOrd="3" destOrd="0" presId="urn:microsoft.com/office/officeart/2018/2/layout/IconCircleList"/>
    <dgm:cxn modelId="{B5069366-10F3-4291-81DE-8856133337C7}" type="presParOf" srcId="{0C6D3010-D7C7-4170-AA8E-3E51B806DBFD}" destId="{05A9DCC8-B858-45C4-A6E6-ADD741570E4E}" srcOrd="4" destOrd="0" presId="urn:microsoft.com/office/officeart/2018/2/layout/IconCircleList"/>
    <dgm:cxn modelId="{5A04B3CE-C56E-4B41-AC8D-6D50B3E94740}" type="presParOf" srcId="{05A9DCC8-B858-45C4-A6E6-ADD741570E4E}" destId="{8DCC3710-D803-43D2-91C0-BED4DF8B3E9F}" srcOrd="0" destOrd="0" presId="urn:microsoft.com/office/officeart/2018/2/layout/IconCircleList"/>
    <dgm:cxn modelId="{0E0926A5-FCEE-490E-96CA-6B983499DBF4}" type="presParOf" srcId="{05A9DCC8-B858-45C4-A6E6-ADD741570E4E}" destId="{59A7854A-DCD3-4012-897E-15B7A2BACA37}" srcOrd="1" destOrd="0" presId="urn:microsoft.com/office/officeart/2018/2/layout/IconCircleList"/>
    <dgm:cxn modelId="{989DA2C2-2FFB-4133-AA29-FD3D85749719}" type="presParOf" srcId="{05A9DCC8-B858-45C4-A6E6-ADD741570E4E}" destId="{82C25F34-1002-4619-AC9B-B574BD6D5145}" srcOrd="2" destOrd="0" presId="urn:microsoft.com/office/officeart/2018/2/layout/IconCircleList"/>
    <dgm:cxn modelId="{E028A3F0-C450-40C5-8417-9360BCD7353A}" type="presParOf" srcId="{05A9DCC8-B858-45C4-A6E6-ADD741570E4E}" destId="{7532310F-6FDD-4F92-95B7-61859EEB144A}" srcOrd="3" destOrd="0" presId="urn:microsoft.com/office/officeart/2018/2/layout/IconCircleList"/>
    <dgm:cxn modelId="{AA29F512-D50E-432D-944B-17BD103FA8DF}" type="presParOf" srcId="{0C6D3010-D7C7-4170-AA8E-3E51B806DBFD}" destId="{591E9928-E8F3-4C4B-8E3A-A94A64D05038}" srcOrd="5" destOrd="0" presId="urn:microsoft.com/office/officeart/2018/2/layout/IconCircleList"/>
    <dgm:cxn modelId="{CC8D21A3-2CCE-4913-98F6-9C5A590F5113}" type="presParOf" srcId="{0C6D3010-D7C7-4170-AA8E-3E51B806DBFD}" destId="{56A4D8D3-3F87-4ACA-8D3F-FB6A233FF9FC}" srcOrd="6" destOrd="0" presId="urn:microsoft.com/office/officeart/2018/2/layout/IconCircleList"/>
    <dgm:cxn modelId="{02773631-90B0-4D37-A4B1-6C535BC06A5B}" type="presParOf" srcId="{56A4D8D3-3F87-4ACA-8D3F-FB6A233FF9FC}" destId="{7D7C6D58-D9F5-412E-96A9-DF7F9EAB7AE4}" srcOrd="0" destOrd="0" presId="urn:microsoft.com/office/officeart/2018/2/layout/IconCircleList"/>
    <dgm:cxn modelId="{5045314B-0636-48E0-82F5-8F55647BD334}" type="presParOf" srcId="{56A4D8D3-3F87-4ACA-8D3F-FB6A233FF9FC}" destId="{835F9998-298A-4504-B4D8-A346C265CF1E}" srcOrd="1" destOrd="0" presId="urn:microsoft.com/office/officeart/2018/2/layout/IconCircleList"/>
    <dgm:cxn modelId="{9FA4C5A8-8BDE-471B-81DB-F6F5D7B9046B}" type="presParOf" srcId="{56A4D8D3-3F87-4ACA-8D3F-FB6A233FF9FC}" destId="{A5107733-6095-4973-B35B-E5CB454A0E6B}" srcOrd="2" destOrd="0" presId="urn:microsoft.com/office/officeart/2018/2/layout/IconCircleList"/>
    <dgm:cxn modelId="{B9005BF6-34E7-4EE8-8699-11A3ABCCDC4C}" type="presParOf" srcId="{56A4D8D3-3F87-4ACA-8D3F-FB6A233FF9FC}" destId="{F43236A6-0193-4764-8959-55EB154807EB}" srcOrd="3" destOrd="0" presId="urn:microsoft.com/office/officeart/2018/2/layout/IconCircleList"/>
    <dgm:cxn modelId="{612E39C2-0CB0-452D-BA6F-8B4681BE7AFD}" type="presParOf" srcId="{0C6D3010-D7C7-4170-AA8E-3E51B806DBFD}" destId="{3113CB0B-29E2-40A0-8AE6-FF47EBC45EA5}" srcOrd="7" destOrd="0" presId="urn:microsoft.com/office/officeart/2018/2/layout/IconCircleList"/>
    <dgm:cxn modelId="{4A8A4C4D-490D-4181-A2EB-BB3547E472C0}" type="presParOf" srcId="{0C6D3010-D7C7-4170-AA8E-3E51B806DBFD}" destId="{502A8C2B-EEE1-4C85-9285-7CC31CE0EAE1}" srcOrd="8" destOrd="0" presId="urn:microsoft.com/office/officeart/2018/2/layout/IconCircleList"/>
    <dgm:cxn modelId="{2990205B-5D71-4F8C-8B59-CB426C19BE1A}" type="presParOf" srcId="{502A8C2B-EEE1-4C85-9285-7CC31CE0EAE1}" destId="{C46F02E3-C2AA-42D0-9010-32E267E1AB64}" srcOrd="0" destOrd="0" presId="urn:microsoft.com/office/officeart/2018/2/layout/IconCircleList"/>
    <dgm:cxn modelId="{C74D1BA2-A268-4BF6-831B-EA32B9A4D09D}" type="presParOf" srcId="{502A8C2B-EEE1-4C85-9285-7CC31CE0EAE1}" destId="{92D7B335-C4E1-4539-8E42-E9F43C42D1B4}" srcOrd="1" destOrd="0" presId="urn:microsoft.com/office/officeart/2018/2/layout/IconCircleList"/>
    <dgm:cxn modelId="{BF243CE0-65E0-4F27-802C-79319B7F4C5D}" type="presParOf" srcId="{502A8C2B-EEE1-4C85-9285-7CC31CE0EAE1}" destId="{A98E67CB-6260-41CB-A659-0D67165CD929}" srcOrd="2" destOrd="0" presId="urn:microsoft.com/office/officeart/2018/2/layout/IconCircleList"/>
    <dgm:cxn modelId="{0D5D4530-05C0-4102-A331-1610B4BC4E5B}" type="presParOf" srcId="{502A8C2B-EEE1-4C85-9285-7CC31CE0EAE1}" destId="{FC19960D-A89C-44EE-95D2-C58C7977560C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CE7D206-B5B4-4FCA-B0CF-39A3A2E31DA6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57133769-EF36-48FE-BA0B-A440033532EE}">
      <dgm:prSet/>
      <dgm:spPr/>
      <dgm:t>
        <a:bodyPr/>
        <a:lstStyle/>
        <a:p>
          <a:r>
            <a:rPr lang="en-US"/>
            <a:t>Cholera – from Vibrio cholerae via contaminated food/water.</a:t>
          </a:r>
        </a:p>
      </dgm:t>
    </dgm:pt>
    <dgm:pt modelId="{F4692E6C-F8AD-48A9-B43D-2F7D387C164C}" type="parTrans" cxnId="{62FC6022-91EF-4112-996D-EED4F63D467D}">
      <dgm:prSet/>
      <dgm:spPr/>
      <dgm:t>
        <a:bodyPr/>
        <a:lstStyle/>
        <a:p>
          <a:endParaRPr lang="en-US"/>
        </a:p>
      </dgm:t>
    </dgm:pt>
    <dgm:pt modelId="{E6083EB1-2E7B-4805-A591-70B7A38D1ED9}" type="sibTrans" cxnId="{62FC6022-91EF-4112-996D-EED4F63D467D}">
      <dgm:prSet/>
      <dgm:spPr/>
      <dgm:t>
        <a:bodyPr/>
        <a:lstStyle/>
        <a:p>
          <a:endParaRPr lang="en-US"/>
        </a:p>
      </dgm:t>
    </dgm:pt>
    <dgm:pt modelId="{CB6A1102-2D56-4D71-B793-1C0DF9E64FE5}">
      <dgm:prSet/>
      <dgm:spPr/>
      <dgm:t>
        <a:bodyPr/>
        <a:lstStyle/>
        <a:p>
          <a:r>
            <a:rPr lang="en-US"/>
            <a:t>Typhoid fever – caused by Salmonella typhi through fecal contamination.</a:t>
          </a:r>
        </a:p>
      </dgm:t>
    </dgm:pt>
    <dgm:pt modelId="{1BBB7ECE-7DD2-47B5-879F-B3C4E559698A}" type="parTrans" cxnId="{00227A4A-5FE4-40CD-9AF3-874E23FE62BE}">
      <dgm:prSet/>
      <dgm:spPr/>
      <dgm:t>
        <a:bodyPr/>
        <a:lstStyle/>
        <a:p>
          <a:endParaRPr lang="en-US"/>
        </a:p>
      </dgm:t>
    </dgm:pt>
    <dgm:pt modelId="{FD980281-9C78-4C53-AAE1-8EBA869B8ED0}" type="sibTrans" cxnId="{00227A4A-5FE4-40CD-9AF3-874E23FE62BE}">
      <dgm:prSet/>
      <dgm:spPr/>
      <dgm:t>
        <a:bodyPr/>
        <a:lstStyle/>
        <a:p>
          <a:endParaRPr lang="en-US"/>
        </a:p>
      </dgm:t>
    </dgm:pt>
    <dgm:pt modelId="{C9893ABD-0DEF-40A0-ABAC-E88BDCA60154}">
      <dgm:prSet/>
      <dgm:spPr/>
      <dgm:t>
        <a:bodyPr/>
        <a:lstStyle/>
        <a:p>
          <a:r>
            <a:rPr lang="en-US"/>
            <a:t>Hepatitis A &amp; E – spread via ingestion of contaminated water.</a:t>
          </a:r>
        </a:p>
      </dgm:t>
    </dgm:pt>
    <dgm:pt modelId="{DE5290C6-D06B-4D0D-B214-F105AB57868B}" type="parTrans" cxnId="{4B883756-5446-4D18-8772-2DF092B950DE}">
      <dgm:prSet/>
      <dgm:spPr/>
      <dgm:t>
        <a:bodyPr/>
        <a:lstStyle/>
        <a:p>
          <a:endParaRPr lang="en-US"/>
        </a:p>
      </dgm:t>
    </dgm:pt>
    <dgm:pt modelId="{9DD9F3AD-2188-4F84-958A-1DFD1F88955E}" type="sibTrans" cxnId="{4B883756-5446-4D18-8772-2DF092B950DE}">
      <dgm:prSet/>
      <dgm:spPr/>
      <dgm:t>
        <a:bodyPr/>
        <a:lstStyle/>
        <a:p>
          <a:endParaRPr lang="en-US"/>
        </a:p>
      </dgm:t>
    </dgm:pt>
    <dgm:pt modelId="{0AC8DE29-7237-4A7F-BFE2-E90BA0D24FA3}">
      <dgm:prSet/>
      <dgm:spPr/>
      <dgm:t>
        <a:bodyPr/>
        <a:lstStyle/>
        <a:p>
          <a:r>
            <a:rPr lang="en-US"/>
            <a:t>Acute diarrheal diseases – from E. coli, Shigella, etc.</a:t>
          </a:r>
        </a:p>
      </dgm:t>
    </dgm:pt>
    <dgm:pt modelId="{9FA9724D-0A97-4A93-9711-63561381AB26}" type="parTrans" cxnId="{FA0A39A7-0FC6-4D74-91BE-369D8E1AFE16}">
      <dgm:prSet/>
      <dgm:spPr/>
      <dgm:t>
        <a:bodyPr/>
        <a:lstStyle/>
        <a:p>
          <a:endParaRPr lang="en-US"/>
        </a:p>
      </dgm:t>
    </dgm:pt>
    <dgm:pt modelId="{1CD02411-7059-4F95-9C8E-CBCAD28FD383}" type="sibTrans" cxnId="{FA0A39A7-0FC6-4D74-91BE-369D8E1AFE16}">
      <dgm:prSet/>
      <dgm:spPr/>
      <dgm:t>
        <a:bodyPr/>
        <a:lstStyle/>
        <a:p>
          <a:endParaRPr lang="en-US"/>
        </a:p>
      </dgm:t>
    </dgm:pt>
    <dgm:pt modelId="{F940970B-C42C-4563-BE1F-27104765F860}">
      <dgm:prSet/>
      <dgm:spPr/>
      <dgm:t>
        <a:bodyPr/>
        <a:lstStyle/>
        <a:p>
          <a:r>
            <a:rPr lang="en-US"/>
            <a:t>Leptospirosis – contact with floodwater contaminated by animal urine.</a:t>
          </a:r>
        </a:p>
      </dgm:t>
    </dgm:pt>
    <dgm:pt modelId="{9379331E-6F03-4F2F-B703-117B1C82BEF7}" type="parTrans" cxnId="{12295B47-2B48-4CBB-A2DE-99E31D5CCD77}">
      <dgm:prSet/>
      <dgm:spPr/>
      <dgm:t>
        <a:bodyPr/>
        <a:lstStyle/>
        <a:p>
          <a:endParaRPr lang="en-US"/>
        </a:p>
      </dgm:t>
    </dgm:pt>
    <dgm:pt modelId="{C3688EE8-0FB4-46C5-915B-31E4E6985242}" type="sibTrans" cxnId="{12295B47-2B48-4CBB-A2DE-99E31D5CCD77}">
      <dgm:prSet/>
      <dgm:spPr/>
      <dgm:t>
        <a:bodyPr/>
        <a:lstStyle/>
        <a:p>
          <a:endParaRPr lang="en-US"/>
        </a:p>
      </dgm:t>
    </dgm:pt>
    <dgm:pt modelId="{E3A1F7C7-7073-4868-A571-B689A4B969C2}">
      <dgm:prSet/>
      <dgm:spPr/>
      <dgm:t>
        <a:bodyPr/>
        <a:lstStyle/>
        <a:p>
          <a:r>
            <a:rPr lang="en-US"/>
            <a:t>Giardiasis and Cryptosporidiosis – protozoan infections.</a:t>
          </a:r>
        </a:p>
      </dgm:t>
    </dgm:pt>
    <dgm:pt modelId="{5249937D-4503-48CD-B772-A33C94797560}" type="parTrans" cxnId="{3C17DB55-2CB4-4647-AD1B-568A6E53D5FB}">
      <dgm:prSet/>
      <dgm:spPr/>
      <dgm:t>
        <a:bodyPr/>
        <a:lstStyle/>
        <a:p>
          <a:endParaRPr lang="en-US"/>
        </a:p>
      </dgm:t>
    </dgm:pt>
    <dgm:pt modelId="{11AC442D-E6B1-4B06-85AD-0C2FE3D6611D}" type="sibTrans" cxnId="{3C17DB55-2CB4-4647-AD1B-568A6E53D5FB}">
      <dgm:prSet/>
      <dgm:spPr/>
      <dgm:t>
        <a:bodyPr/>
        <a:lstStyle/>
        <a:p>
          <a:endParaRPr lang="en-US"/>
        </a:p>
      </dgm:t>
    </dgm:pt>
    <dgm:pt modelId="{C82B1709-3192-48AD-8847-85A7E251ECCF}">
      <dgm:prSet/>
      <dgm:spPr/>
      <dgm:t>
        <a:bodyPr/>
        <a:lstStyle/>
        <a:p>
          <a:r>
            <a:rPr lang="en-US" dirty="0"/>
            <a:t>Chemical contamination, pesticides, arsenic, industrial waste                  (urban), affecting health</a:t>
          </a:r>
        </a:p>
      </dgm:t>
    </dgm:pt>
    <dgm:pt modelId="{7B671DDE-DD75-496F-9966-D7A00573D3CB}" type="parTrans" cxnId="{6177F800-DC64-400E-BB92-D360ACD6BD0E}">
      <dgm:prSet/>
      <dgm:spPr/>
      <dgm:t>
        <a:bodyPr/>
        <a:lstStyle/>
        <a:p>
          <a:endParaRPr lang="en-US"/>
        </a:p>
      </dgm:t>
    </dgm:pt>
    <dgm:pt modelId="{8FDEF251-B096-44FA-B115-EBB78FADAFB0}" type="sibTrans" cxnId="{6177F800-DC64-400E-BB92-D360ACD6BD0E}">
      <dgm:prSet/>
      <dgm:spPr/>
      <dgm:t>
        <a:bodyPr/>
        <a:lstStyle/>
        <a:p>
          <a:endParaRPr lang="en-US"/>
        </a:p>
      </dgm:t>
    </dgm:pt>
    <dgm:pt modelId="{0C4A1C7A-96E8-4FAF-9BF1-DC8DB48C5EEA}" type="pres">
      <dgm:prSet presAssocID="{3CE7D206-B5B4-4FCA-B0CF-39A3A2E31DA6}" presName="diagram" presStyleCnt="0">
        <dgm:presLayoutVars>
          <dgm:dir/>
          <dgm:resizeHandles val="exact"/>
        </dgm:presLayoutVars>
      </dgm:prSet>
      <dgm:spPr/>
    </dgm:pt>
    <dgm:pt modelId="{F5EF4FC0-C2E0-45C4-BDC5-2116331F8D56}" type="pres">
      <dgm:prSet presAssocID="{57133769-EF36-48FE-BA0B-A440033532EE}" presName="node" presStyleLbl="node1" presStyleIdx="0" presStyleCnt="7">
        <dgm:presLayoutVars>
          <dgm:bulletEnabled val="1"/>
        </dgm:presLayoutVars>
      </dgm:prSet>
      <dgm:spPr/>
    </dgm:pt>
    <dgm:pt modelId="{37C58585-7C58-45ED-953D-1521C47D4BA3}" type="pres">
      <dgm:prSet presAssocID="{E6083EB1-2E7B-4805-A591-70B7A38D1ED9}" presName="sibTrans" presStyleCnt="0"/>
      <dgm:spPr/>
    </dgm:pt>
    <dgm:pt modelId="{673FB40B-4903-46B8-8525-34BD89998573}" type="pres">
      <dgm:prSet presAssocID="{CB6A1102-2D56-4D71-B793-1C0DF9E64FE5}" presName="node" presStyleLbl="node1" presStyleIdx="1" presStyleCnt="7">
        <dgm:presLayoutVars>
          <dgm:bulletEnabled val="1"/>
        </dgm:presLayoutVars>
      </dgm:prSet>
      <dgm:spPr/>
    </dgm:pt>
    <dgm:pt modelId="{83EF28DC-406F-4D4E-A1F4-D6A3B4881E66}" type="pres">
      <dgm:prSet presAssocID="{FD980281-9C78-4C53-AAE1-8EBA869B8ED0}" presName="sibTrans" presStyleCnt="0"/>
      <dgm:spPr/>
    </dgm:pt>
    <dgm:pt modelId="{C9382973-AB8A-46A3-A435-9F09D26DCB21}" type="pres">
      <dgm:prSet presAssocID="{C9893ABD-0DEF-40A0-ABAC-E88BDCA60154}" presName="node" presStyleLbl="node1" presStyleIdx="2" presStyleCnt="7">
        <dgm:presLayoutVars>
          <dgm:bulletEnabled val="1"/>
        </dgm:presLayoutVars>
      </dgm:prSet>
      <dgm:spPr/>
    </dgm:pt>
    <dgm:pt modelId="{9C04D95F-8124-40DB-9D2B-D7CD29A70D80}" type="pres">
      <dgm:prSet presAssocID="{9DD9F3AD-2188-4F84-958A-1DFD1F88955E}" presName="sibTrans" presStyleCnt="0"/>
      <dgm:spPr/>
    </dgm:pt>
    <dgm:pt modelId="{7C00ED57-F595-4DFB-A806-581969496F7A}" type="pres">
      <dgm:prSet presAssocID="{0AC8DE29-7237-4A7F-BFE2-E90BA0D24FA3}" presName="node" presStyleLbl="node1" presStyleIdx="3" presStyleCnt="7">
        <dgm:presLayoutVars>
          <dgm:bulletEnabled val="1"/>
        </dgm:presLayoutVars>
      </dgm:prSet>
      <dgm:spPr/>
    </dgm:pt>
    <dgm:pt modelId="{566371C0-9525-4DB3-A5F3-58D542DA391D}" type="pres">
      <dgm:prSet presAssocID="{1CD02411-7059-4F95-9C8E-CBCAD28FD383}" presName="sibTrans" presStyleCnt="0"/>
      <dgm:spPr/>
    </dgm:pt>
    <dgm:pt modelId="{7073C6CB-8222-432C-A11D-78ECE9AEB634}" type="pres">
      <dgm:prSet presAssocID="{F940970B-C42C-4563-BE1F-27104765F860}" presName="node" presStyleLbl="node1" presStyleIdx="4" presStyleCnt="7">
        <dgm:presLayoutVars>
          <dgm:bulletEnabled val="1"/>
        </dgm:presLayoutVars>
      </dgm:prSet>
      <dgm:spPr/>
    </dgm:pt>
    <dgm:pt modelId="{42E2AC8F-513C-4872-948F-B24DC9A52F29}" type="pres">
      <dgm:prSet presAssocID="{C3688EE8-0FB4-46C5-915B-31E4E6985242}" presName="sibTrans" presStyleCnt="0"/>
      <dgm:spPr/>
    </dgm:pt>
    <dgm:pt modelId="{84E6E2CB-60D4-4BAD-81A3-02FA1C7A2598}" type="pres">
      <dgm:prSet presAssocID="{E3A1F7C7-7073-4868-A571-B689A4B969C2}" presName="node" presStyleLbl="node1" presStyleIdx="5" presStyleCnt="7">
        <dgm:presLayoutVars>
          <dgm:bulletEnabled val="1"/>
        </dgm:presLayoutVars>
      </dgm:prSet>
      <dgm:spPr/>
    </dgm:pt>
    <dgm:pt modelId="{6BC9E316-5BE9-4AD0-80CA-263E8D1E7093}" type="pres">
      <dgm:prSet presAssocID="{11AC442D-E6B1-4B06-85AD-0C2FE3D6611D}" presName="sibTrans" presStyleCnt="0"/>
      <dgm:spPr/>
    </dgm:pt>
    <dgm:pt modelId="{2E8AEE32-46E8-4E3E-AD15-AD027240E382}" type="pres">
      <dgm:prSet presAssocID="{C82B1709-3192-48AD-8847-85A7E251ECCF}" presName="node" presStyleLbl="node1" presStyleIdx="6" presStyleCnt="7">
        <dgm:presLayoutVars>
          <dgm:bulletEnabled val="1"/>
        </dgm:presLayoutVars>
      </dgm:prSet>
      <dgm:spPr/>
    </dgm:pt>
  </dgm:ptLst>
  <dgm:cxnLst>
    <dgm:cxn modelId="{6177F800-DC64-400E-BB92-D360ACD6BD0E}" srcId="{3CE7D206-B5B4-4FCA-B0CF-39A3A2E31DA6}" destId="{C82B1709-3192-48AD-8847-85A7E251ECCF}" srcOrd="6" destOrd="0" parTransId="{7B671DDE-DD75-496F-9966-D7A00573D3CB}" sibTransId="{8FDEF251-B096-44FA-B115-EBB78FADAFB0}"/>
    <dgm:cxn modelId="{EF9CB803-863C-4E3F-8D15-286BB5DC3166}" type="presOf" srcId="{3CE7D206-B5B4-4FCA-B0CF-39A3A2E31DA6}" destId="{0C4A1C7A-96E8-4FAF-9BF1-DC8DB48C5EEA}" srcOrd="0" destOrd="0" presId="urn:microsoft.com/office/officeart/2005/8/layout/default"/>
    <dgm:cxn modelId="{856F0D1C-B3EA-4DE4-A588-DF56FA6C8E3C}" type="presOf" srcId="{57133769-EF36-48FE-BA0B-A440033532EE}" destId="{F5EF4FC0-C2E0-45C4-BDC5-2116331F8D56}" srcOrd="0" destOrd="0" presId="urn:microsoft.com/office/officeart/2005/8/layout/default"/>
    <dgm:cxn modelId="{62FC6022-91EF-4112-996D-EED4F63D467D}" srcId="{3CE7D206-B5B4-4FCA-B0CF-39A3A2E31DA6}" destId="{57133769-EF36-48FE-BA0B-A440033532EE}" srcOrd="0" destOrd="0" parTransId="{F4692E6C-F8AD-48A9-B43D-2F7D387C164C}" sibTransId="{E6083EB1-2E7B-4805-A591-70B7A38D1ED9}"/>
    <dgm:cxn modelId="{12295B47-2B48-4CBB-A2DE-99E31D5CCD77}" srcId="{3CE7D206-B5B4-4FCA-B0CF-39A3A2E31DA6}" destId="{F940970B-C42C-4563-BE1F-27104765F860}" srcOrd="4" destOrd="0" parTransId="{9379331E-6F03-4F2F-B703-117B1C82BEF7}" sibTransId="{C3688EE8-0FB4-46C5-915B-31E4E6985242}"/>
    <dgm:cxn modelId="{00227A4A-5FE4-40CD-9AF3-874E23FE62BE}" srcId="{3CE7D206-B5B4-4FCA-B0CF-39A3A2E31DA6}" destId="{CB6A1102-2D56-4D71-B793-1C0DF9E64FE5}" srcOrd="1" destOrd="0" parTransId="{1BBB7ECE-7DD2-47B5-879F-B3C4E559698A}" sibTransId="{FD980281-9C78-4C53-AAE1-8EBA869B8ED0}"/>
    <dgm:cxn modelId="{5256376D-B164-45AC-94EB-123C0B9E9EEA}" type="presOf" srcId="{C82B1709-3192-48AD-8847-85A7E251ECCF}" destId="{2E8AEE32-46E8-4E3E-AD15-AD027240E382}" srcOrd="0" destOrd="0" presId="urn:microsoft.com/office/officeart/2005/8/layout/default"/>
    <dgm:cxn modelId="{67EEC274-F96C-42E2-9AD3-2976C495DCF3}" type="presOf" srcId="{E3A1F7C7-7073-4868-A571-B689A4B969C2}" destId="{84E6E2CB-60D4-4BAD-81A3-02FA1C7A2598}" srcOrd="0" destOrd="0" presId="urn:microsoft.com/office/officeart/2005/8/layout/default"/>
    <dgm:cxn modelId="{3C17DB55-2CB4-4647-AD1B-568A6E53D5FB}" srcId="{3CE7D206-B5B4-4FCA-B0CF-39A3A2E31DA6}" destId="{E3A1F7C7-7073-4868-A571-B689A4B969C2}" srcOrd="5" destOrd="0" parTransId="{5249937D-4503-48CD-B772-A33C94797560}" sibTransId="{11AC442D-E6B1-4B06-85AD-0C2FE3D6611D}"/>
    <dgm:cxn modelId="{4B883756-5446-4D18-8772-2DF092B950DE}" srcId="{3CE7D206-B5B4-4FCA-B0CF-39A3A2E31DA6}" destId="{C9893ABD-0DEF-40A0-ABAC-E88BDCA60154}" srcOrd="2" destOrd="0" parTransId="{DE5290C6-D06B-4D0D-B214-F105AB57868B}" sibTransId="{9DD9F3AD-2188-4F84-958A-1DFD1F88955E}"/>
    <dgm:cxn modelId="{FA0A39A7-0FC6-4D74-91BE-369D8E1AFE16}" srcId="{3CE7D206-B5B4-4FCA-B0CF-39A3A2E31DA6}" destId="{0AC8DE29-7237-4A7F-BFE2-E90BA0D24FA3}" srcOrd="3" destOrd="0" parTransId="{9FA9724D-0A97-4A93-9711-63561381AB26}" sibTransId="{1CD02411-7059-4F95-9C8E-CBCAD28FD383}"/>
    <dgm:cxn modelId="{B6AD53BE-9DD0-4CFB-B47D-FDBA03BA703C}" type="presOf" srcId="{C9893ABD-0DEF-40A0-ABAC-E88BDCA60154}" destId="{C9382973-AB8A-46A3-A435-9F09D26DCB21}" srcOrd="0" destOrd="0" presId="urn:microsoft.com/office/officeart/2005/8/layout/default"/>
    <dgm:cxn modelId="{FCF635CE-8816-42BB-9C49-2A97DCED5F1C}" type="presOf" srcId="{0AC8DE29-7237-4A7F-BFE2-E90BA0D24FA3}" destId="{7C00ED57-F595-4DFB-A806-581969496F7A}" srcOrd="0" destOrd="0" presId="urn:microsoft.com/office/officeart/2005/8/layout/default"/>
    <dgm:cxn modelId="{5FCAF1D4-B37B-4B98-BE5C-E3F649DB30C9}" type="presOf" srcId="{CB6A1102-2D56-4D71-B793-1C0DF9E64FE5}" destId="{673FB40B-4903-46B8-8525-34BD89998573}" srcOrd="0" destOrd="0" presId="urn:microsoft.com/office/officeart/2005/8/layout/default"/>
    <dgm:cxn modelId="{8EF47EFB-DDA4-4A56-93CA-CA1E702FF814}" type="presOf" srcId="{F940970B-C42C-4563-BE1F-27104765F860}" destId="{7073C6CB-8222-432C-A11D-78ECE9AEB634}" srcOrd="0" destOrd="0" presId="urn:microsoft.com/office/officeart/2005/8/layout/default"/>
    <dgm:cxn modelId="{DF831176-6C6E-46C3-8762-8EF2747C9AC2}" type="presParOf" srcId="{0C4A1C7A-96E8-4FAF-9BF1-DC8DB48C5EEA}" destId="{F5EF4FC0-C2E0-45C4-BDC5-2116331F8D56}" srcOrd="0" destOrd="0" presId="urn:microsoft.com/office/officeart/2005/8/layout/default"/>
    <dgm:cxn modelId="{FCF508C4-8E0B-43BD-A6DC-5D852B93EFB8}" type="presParOf" srcId="{0C4A1C7A-96E8-4FAF-9BF1-DC8DB48C5EEA}" destId="{37C58585-7C58-45ED-953D-1521C47D4BA3}" srcOrd="1" destOrd="0" presId="urn:microsoft.com/office/officeart/2005/8/layout/default"/>
    <dgm:cxn modelId="{FDF9DDF2-D2FD-4F38-B477-1F92EA07FD00}" type="presParOf" srcId="{0C4A1C7A-96E8-4FAF-9BF1-DC8DB48C5EEA}" destId="{673FB40B-4903-46B8-8525-34BD89998573}" srcOrd="2" destOrd="0" presId="urn:microsoft.com/office/officeart/2005/8/layout/default"/>
    <dgm:cxn modelId="{75F8CB7F-C1FE-4157-B695-44EEF413D7B6}" type="presParOf" srcId="{0C4A1C7A-96E8-4FAF-9BF1-DC8DB48C5EEA}" destId="{83EF28DC-406F-4D4E-A1F4-D6A3B4881E66}" srcOrd="3" destOrd="0" presId="urn:microsoft.com/office/officeart/2005/8/layout/default"/>
    <dgm:cxn modelId="{16039842-953E-4FBC-93A7-944BE8A61F9B}" type="presParOf" srcId="{0C4A1C7A-96E8-4FAF-9BF1-DC8DB48C5EEA}" destId="{C9382973-AB8A-46A3-A435-9F09D26DCB21}" srcOrd="4" destOrd="0" presId="urn:microsoft.com/office/officeart/2005/8/layout/default"/>
    <dgm:cxn modelId="{ADF8D962-7618-4A8C-B76D-4B3DC574A195}" type="presParOf" srcId="{0C4A1C7A-96E8-4FAF-9BF1-DC8DB48C5EEA}" destId="{9C04D95F-8124-40DB-9D2B-D7CD29A70D80}" srcOrd="5" destOrd="0" presId="urn:microsoft.com/office/officeart/2005/8/layout/default"/>
    <dgm:cxn modelId="{FF64F88E-640D-4B14-A505-B256E498C696}" type="presParOf" srcId="{0C4A1C7A-96E8-4FAF-9BF1-DC8DB48C5EEA}" destId="{7C00ED57-F595-4DFB-A806-581969496F7A}" srcOrd="6" destOrd="0" presId="urn:microsoft.com/office/officeart/2005/8/layout/default"/>
    <dgm:cxn modelId="{FCCB99A5-5EED-4304-8F97-B282B53FED68}" type="presParOf" srcId="{0C4A1C7A-96E8-4FAF-9BF1-DC8DB48C5EEA}" destId="{566371C0-9525-4DB3-A5F3-58D542DA391D}" srcOrd="7" destOrd="0" presId="urn:microsoft.com/office/officeart/2005/8/layout/default"/>
    <dgm:cxn modelId="{5225DF49-BA72-49C2-910B-974A6970D9B0}" type="presParOf" srcId="{0C4A1C7A-96E8-4FAF-9BF1-DC8DB48C5EEA}" destId="{7073C6CB-8222-432C-A11D-78ECE9AEB634}" srcOrd="8" destOrd="0" presId="urn:microsoft.com/office/officeart/2005/8/layout/default"/>
    <dgm:cxn modelId="{A2656220-640E-4D0B-87B8-8BB359810038}" type="presParOf" srcId="{0C4A1C7A-96E8-4FAF-9BF1-DC8DB48C5EEA}" destId="{42E2AC8F-513C-4872-948F-B24DC9A52F29}" srcOrd="9" destOrd="0" presId="urn:microsoft.com/office/officeart/2005/8/layout/default"/>
    <dgm:cxn modelId="{74A969E8-FF0C-4849-A885-0F0751E46E36}" type="presParOf" srcId="{0C4A1C7A-96E8-4FAF-9BF1-DC8DB48C5EEA}" destId="{84E6E2CB-60D4-4BAD-81A3-02FA1C7A2598}" srcOrd="10" destOrd="0" presId="urn:microsoft.com/office/officeart/2005/8/layout/default"/>
    <dgm:cxn modelId="{F8CD3542-A378-4BAC-970E-1946A9F335C4}" type="presParOf" srcId="{0C4A1C7A-96E8-4FAF-9BF1-DC8DB48C5EEA}" destId="{6BC9E316-5BE9-4AD0-80CA-263E8D1E7093}" srcOrd="11" destOrd="0" presId="urn:microsoft.com/office/officeart/2005/8/layout/default"/>
    <dgm:cxn modelId="{4D3ECAD7-1C58-4542-A949-74A0F9A0FA21}" type="presParOf" srcId="{0C4A1C7A-96E8-4FAF-9BF1-DC8DB48C5EEA}" destId="{2E8AEE32-46E8-4E3E-AD15-AD027240E382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5202B54-2C0A-4C96-B151-97BE8B9AF1E4}" type="doc">
      <dgm:prSet loTypeId="urn:microsoft.com/office/officeart/2016/7/layout/LinearBlockProcessNumbered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AE926964-66D5-403C-9E05-BC6F84242E27}">
      <dgm:prSet custT="1"/>
      <dgm:spPr/>
      <dgm:t>
        <a:bodyPr/>
        <a:lstStyle/>
        <a:p>
          <a:r>
            <a:rPr lang="en-US" sz="2400" dirty="0"/>
            <a:t>Children under five years.</a:t>
          </a:r>
        </a:p>
      </dgm:t>
    </dgm:pt>
    <dgm:pt modelId="{8AAC0AD7-8F7C-46E6-B8C6-C29783C10F7D}" type="parTrans" cxnId="{CA7804AB-0AE6-406B-9CCD-27E5B2C82106}">
      <dgm:prSet/>
      <dgm:spPr/>
      <dgm:t>
        <a:bodyPr/>
        <a:lstStyle/>
        <a:p>
          <a:endParaRPr lang="en-US"/>
        </a:p>
      </dgm:t>
    </dgm:pt>
    <dgm:pt modelId="{8DA76361-8BA2-4A51-BC62-FFBEC4B20A6C}" type="sibTrans" cxnId="{CA7804AB-0AE6-406B-9CCD-27E5B2C82106}">
      <dgm:prSet phldrT="01" phldr="0"/>
      <dgm:spPr/>
      <dgm:t>
        <a:bodyPr/>
        <a:lstStyle/>
        <a:p>
          <a:r>
            <a:rPr lang="en-US"/>
            <a:t>01</a:t>
          </a:r>
        </a:p>
      </dgm:t>
    </dgm:pt>
    <dgm:pt modelId="{8F345301-D1EA-4E43-A940-5017C1496F1B}">
      <dgm:prSet custT="1"/>
      <dgm:spPr/>
      <dgm:t>
        <a:bodyPr/>
        <a:lstStyle/>
        <a:p>
          <a:r>
            <a:rPr lang="en-US" sz="2400" dirty="0"/>
            <a:t>Pregnant women and elderly persons</a:t>
          </a:r>
          <a:r>
            <a:rPr lang="en-US" sz="1600" dirty="0"/>
            <a:t>.</a:t>
          </a:r>
        </a:p>
      </dgm:t>
    </dgm:pt>
    <dgm:pt modelId="{0C22623C-4274-41B3-9F18-D2E09C932A37}" type="parTrans" cxnId="{8B307F1E-081A-4197-B265-B37DF21F713E}">
      <dgm:prSet/>
      <dgm:spPr/>
      <dgm:t>
        <a:bodyPr/>
        <a:lstStyle/>
        <a:p>
          <a:endParaRPr lang="en-US"/>
        </a:p>
      </dgm:t>
    </dgm:pt>
    <dgm:pt modelId="{2AF2FFAF-E23D-4240-8D0B-CB9EAF0E88A1}" type="sibTrans" cxnId="{8B307F1E-081A-4197-B265-B37DF21F713E}">
      <dgm:prSet phldrT="02" phldr="0"/>
      <dgm:spPr/>
      <dgm:t>
        <a:bodyPr/>
        <a:lstStyle/>
        <a:p>
          <a:r>
            <a:rPr lang="en-US"/>
            <a:t>02</a:t>
          </a:r>
        </a:p>
      </dgm:t>
    </dgm:pt>
    <dgm:pt modelId="{C2FA9CA7-20EB-4CEC-8E3A-9F2B551FDC56}">
      <dgm:prSet custT="1"/>
      <dgm:spPr/>
      <dgm:t>
        <a:bodyPr/>
        <a:lstStyle/>
        <a:p>
          <a:r>
            <a:rPr lang="en-US" sz="2400" dirty="0"/>
            <a:t>Immunocompromised individuals.</a:t>
          </a:r>
        </a:p>
      </dgm:t>
    </dgm:pt>
    <dgm:pt modelId="{CADB22B0-C528-4C1B-9739-1E9B09406B4F}" type="parTrans" cxnId="{459A6E86-450A-4B66-A995-8E16E563F8FD}">
      <dgm:prSet/>
      <dgm:spPr/>
      <dgm:t>
        <a:bodyPr/>
        <a:lstStyle/>
        <a:p>
          <a:endParaRPr lang="en-US"/>
        </a:p>
      </dgm:t>
    </dgm:pt>
    <dgm:pt modelId="{1795FD88-EFF1-4EAA-8BE5-746079360455}" type="sibTrans" cxnId="{459A6E86-450A-4B66-A995-8E16E563F8FD}">
      <dgm:prSet phldrT="03" phldr="0"/>
      <dgm:spPr/>
      <dgm:t>
        <a:bodyPr/>
        <a:lstStyle/>
        <a:p>
          <a:r>
            <a:rPr lang="en-US"/>
            <a:t>03</a:t>
          </a:r>
        </a:p>
      </dgm:t>
    </dgm:pt>
    <dgm:pt modelId="{B0410628-19F0-4FE8-A652-A53E760D48AF}">
      <dgm:prSet/>
      <dgm:spPr/>
      <dgm:t>
        <a:bodyPr/>
        <a:lstStyle/>
        <a:p>
          <a:r>
            <a:rPr lang="en-US"/>
            <a:t>Displaced communities in temporary shelters.</a:t>
          </a:r>
        </a:p>
      </dgm:t>
    </dgm:pt>
    <dgm:pt modelId="{565AAC99-BD07-4B95-A07E-3D2960C27CE3}" type="parTrans" cxnId="{D8ED0CB2-F903-4E94-8532-E0D214C640BF}">
      <dgm:prSet/>
      <dgm:spPr/>
      <dgm:t>
        <a:bodyPr/>
        <a:lstStyle/>
        <a:p>
          <a:endParaRPr lang="en-US"/>
        </a:p>
      </dgm:t>
    </dgm:pt>
    <dgm:pt modelId="{556D0061-528B-4D02-AC5B-B091112FDFFE}" type="sibTrans" cxnId="{D8ED0CB2-F903-4E94-8532-E0D214C640BF}">
      <dgm:prSet phldrT="04" phldr="0"/>
      <dgm:spPr/>
      <dgm:t>
        <a:bodyPr/>
        <a:lstStyle/>
        <a:p>
          <a:r>
            <a:rPr lang="en-US"/>
            <a:t>04</a:t>
          </a:r>
        </a:p>
      </dgm:t>
    </dgm:pt>
    <dgm:pt modelId="{8B4C408B-C993-4757-9557-159738566C4F}" type="pres">
      <dgm:prSet presAssocID="{35202B54-2C0A-4C96-B151-97BE8B9AF1E4}" presName="Name0" presStyleCnt="0">
        <dgm:presLayoutVars>
          <dgm:animLvl val="lvl"/>
          <dgm:resizeHandles val="exact"/>
        </dgm:presLayoutVars>
      </dgm:prSet>
      <dgm:spPr/>
    </dgm:pt>
    <dgm:pt modelId="{2A9D4688-0C38-418D-90E8-322560562F2A}" type="pres">
      <dgm:prSet presAssocID="{AE926964-66D5-403C-9E05-BC6F84242E27}" presName="compositeNode" presStyleCnt="0">
        <dgm:presLayoutVars>
          <dgm:bulletEnabled val="1"/>
        </dgm:presLayoutVars>
      </dgm:prSet>
      <dgm:spPr/>
    </dgm:pt>
    <dgm:pt modelId="{ED7685F1-C808-48F1-8778-0333831D5463}" type="pres">
      <dgm:prSet presAssocID="{AE926964-66D5-403C-9E05-BC6F84242E27}" presName="bgRect" presStyleLbl="alignNode1" presStyleIdx="0" presStyleCnt="4"/>
      <dgm:spPr/>
    </dgm:pt>
    <dgm:pt modelId="{9CD3390F-B654-422B-96DE-4D298F7F85F4}" type="pres">
      <dgm:prSet presAssocID="{8DA76361-8BA2-4A51-BC62-FFBEC4B20A6C}" presName="sibTransNodeRect" presStyleLbl="alignNode1" presStyleIdx="0" presStyleCnt="4">
        <dgm:presLayoutVars>
          <dgm:chMax val="0"/>
          <dgm:bulletEnabled val="1"/>
        </dgm:presLayoutVars>
      </dgm:prSet>
      <dgm:spPr/>
    </dgm:pt>
    <dgm:pt modelId="{A2AA1857-4A2F-4743-A9C9-89F49F1C225F}" type="pres">
      <dgm:prSet presAssocID="{AE926964-66D5-403C-9E05-BC6F84242E27}" presName="nodeRect" presStyleLbl="alignNode1" presStyleIdx="0" presStyleCnt="4">
        <dgm:presLayoutVars>
          <dgm:bulletEnabled val="1"/>
        </dgm:presLayoutVars>
      </dgm:prSet>
      <dgm:spPr/>
    </dgm:pt>
    <dgm:pt modelId="{4353D9B4-7BA7-4645-A54C-CC2D3E548DD2}" type="pres">
      <dgm:prSet presAssocID="{8DA76361-8BA2-4A51-BC62-FFBEC4B20A6C}" presName="sibTrans" presStyleCnt="0"/>
      <dgm:spPr/>
    </dgm:pt>
    <dgm:pt modelId="{BC47AEB1-B582-4F90-9DDA-4DEE9A10897A}" type="pres">
      <dgm:prSet presAssocID="{8F345301-D1EA-4E43-A940-5017C1496F1B}" presName="compositeNode" presStyleCnt="0">
        <dgm:presLayoutVars>
          <dgm:bulletEnabled val="1"/>
        </dgm:presLayoutVars>
      </dgm:prSet>
      <dgm:spPr/>
    </dgm:pt>
    <dgm:pt modelId="{BDAA9BBA-4345-43A5-B2E8-C36E1068021A}" type="pres">
      <dgm:prSet presAssocID="{8F345301-D1EA-4E43-A940-5017C1496F1B}" presName="bgRect" presStyleLbl="alignNode1" presStyleIdx="1" presStyleCnt="4"/>
      <dgm:spPr/>
    </dgm:pt>
    <dgm:pt modelId="{5C380331-BA82-4051-84DC-10B74451309A}" type="pres">
      <dgm:prSet presAssocID="{2AF2FFAF-E23D-4240-8D0B-CB9EAF0E88A1}" presName="sibTransNodeRect" presStyleLbl="alignNode1" presStyleIdx="1" presStyleCnt="4">
        <dgm:presLayoutVars>
          <dgm:chMax val="0"/>
          <dgm:bulletEnabled val="1"/>
        </dgm:presLayoutVars>
      </dgm:prSet>
      <dgm:spPr/>
    </dgm:pt>
    <dgm:pt modelId="{4C468346-3181-4D5F-BF38-75266630D9C1}" type="pres">
      <dgm:prSet presAssocID="{8F345301-D1EA-4E43-A940-5017C1496F1B}" presName="nodeRect" presStyleLbl="alignNode1" presStyleIdx="1" presStyleCnt="4">
        <dgm:presLayoutVars>
          <dgm:bulletEnabled val="1"/>
        </dgm:presLayoutVars>
      </dgm:prSet>
      <dgm:spPr/>
    </dgm:pt>
    <dgm:pt modelId="{B0CE49AF-6266-4784-807B-2D5D91CD9AEA}" type="pres">
      <dgm:prSet presAssocID="{2AF2FFAF-E23D-4240-8D0B-CB9EAF0E88A1}" presName="sibTrans" presStyleCnt="0"/>
      <dgm:spPr/>
    </dgm:pt>
    <dgm:pt modelId="{A9C86F7C-E5DE-4502-81C5-91828AA47DF0}" type="pres">
      <dgm:prSet presAssocID="{C2FA9CA7-20EB-4CEC-8E3A-9F2B551FDC56}" presName="compositeNode" presStyleCnt="0">
        <dgm:presLayoutVars>
          <dgm:bulletEnabled val="1"/>
        </dgm:presLayoutVars>
      </dgm:prSet>
      <dgm:spPr/>
    </dgm:pt>
    <dgm:pt modelId="{4BC52980-76F8-4CED-BFEC-3B8ACF36922C}" type="pres">
      <dgm:prSet presAssocID="{C2FA9CA7-20EB-4CEC-8E3A-9F2B551FDC56}" presName="bgRect" presStyleLbl="alignNode1" presStyleIdx="2" presStyleCnt="4"/>
      <dgm:spPr/>
    </dgm:pt>
    <dgm:pt modelId="{AFD83E5D-E1E5-4337-9032-B3A8A62D52F6}" type="pres">
      <dgm:prSet presAssocID="{1795FD88-EFF1-4EAA-8BE5-746079360455}" presName="sibTransNodeRect" presStyleLbl="alignNode1" presStyleIdx="2" presStyleCnt="4">
        <dgm:presLayoutVars>
          <dgm:chMax val="0"/>
          <dgm:bulletEnabled val="1"/>
        </dgm:presLayoutVars>
      </dgm:prSet>
      <dgm:spPr/>
    </dgm:pt>
    <dgm:pt modelId="{C7C67F09-D5BE-4867-B7B6-6B18799A0B3B}" type="pres">
      <dgm:prSet presAssocID="{C2FA9CA7-20EB-4CEC-8E3A-9F2B551FDC56}" presName="nodeRect" presStyleLbl="alignNode1" presStyleIdx="2" presStyleCnt="4">
        <dgm:presLayoutVars>
          <dgm:bulletEnabled val="1"/>
        </dgm:presLayoutVars>
      </dgm:prSet>
      <dgm:spPr/>
    </dgm:pt>
    <dgm:pt modelId="{EA946D88-EE72-458E-A2B3-3566ED1186AC}" type="pres">
      <dgm:prSet presAssocID="{1795FD88-EFF1-4EAA-8BE5-746079360455}" presName="sibTrans" presStyleCnt="0"/>
      <dgm:spPr/>
    </dgm:pt>
    <dgm:pt modelId="{3B4B79E4-F12B-459B-8885-B738F2F5E53A}" type="pres">
      <dgm:prSet presAssocID="{B0410628-19F0-4FE8-A652-A53E760D48AF}" presName="compositeNode" presStyleCnt="0">
        <dgm:presLayoutVars>
          <dgm:bulletEnabled val="1"/>
        </dgm:presLayoutVars>
      </dgm:prSet>
      <dgm:spPr/>
    </dgm:pt>
    <dgm:pt modelId="{AB7F74DD-4BB2-4749-924B-9C8D6E2B059A}" type="pres">
      <dgm:prSet presAssocID="{B0410628-19F0-4FE8-A652-A53E760D48AF}" presName="bgRect" presStyleLbl="alignNode1" presStyleIdx="3" presStyleCnt="4"/>
      <dgm:spPr/>
    </dgm:pt>
    <dgm:pt modelId="{6C9C39D5-3DC8-4B56-B482-CC8FEECC8311}" type="pres">
      <dgm:prSet presAssocID="{556D0061-528B-4D02-AC5B-B091112FDFFE}" presName="sibTransNodeRect" presStyleLbl="alignNode1" presStyleIdx="3" presStyleCnt="4">
        <dgm:presLayoutVars>
          <dgm:chMax val="0"/>
          <dgm:bulletEnabled val="1"/>
        </dgm:presLayoutVars>
      </dgm:prSet>
      <dgm:spPr/>
    </dgm:pt>
    <dgm:pt modelId="{B8CFA40F-048A-421B-BDCC-69D33AE5EBD2}" type="pres">
      <dgm:prSet presAssocID="{B0410628-19F0-4FE8-A652-A53E760D48AF}" presName="nodeRect" presStyleLbl="alignNode1" presStyleIdx="3" presStyleCnt="4">
        <dgm:presLayoutVars>
          <dgm:bulletEnabled val="1"/>
        </dgm:presLayoutVars>
      </dgm:prSet>
      <dgm:spPr/>
    </dgm:pt>
  </dgm:ptLst>
  <dgm:cxnLst>
    <dgm:cxn modelId="{C98A0419-672A-4E38-9106-0E8198ED3AEC}" type="presOf" srcId="{B0410628-19F0-4FE8-A652-A53E760D48AF}" destId="{B8CFA40F-048A-421B-BDCC-69D33AE5EBD2}" srcOrd="1" destOrd="0" presId="urn:microsoft.com/office/officeart/2016/7/layout/LinearBlockProcessNumbered"/>
    <dgm:cxn modelId="{8B307F1E-081A-4197-B265-B37DF21F713E}" srcId="{35202B54-2C0A-4C96-B151-97BE8B9AF1E4}" destId="{8F345301-D1EA-4E43-A940-5017C1496F1B}" srcOrd="1" destOrd="0" parTransId="{0C22623C-4274-41B3-9F18-D2E09C932A37}" sibTransId="{2AF2FFAF-E23D-4240-8D0B-CB9EAF0E88A1}"/>
    <dgm:cxn modelId="{BD1B913C-DFD9-45FF-A4E3-19528A0C20A3}" type="presOf" srcId="{8F345301-D1EA-4E43-A940-5017C1496F1B}" destId="{BDAA9BBA-4345-43A5-B2E8-C36E1068021A}" srcOrd="0" destOrd="0" presId="urn:microsoft.com/office/officeart/2016/7/layout/LinearBlockProcessNumbered"/>
    <dgm:cxn modelId="{67D0F862-2BED-42A4-9E77-3A85000E8F6B}" type="presOf" srcId="{1795FD88-EFF1-4EAA-8BE5-746079360455}" destId="{AFD83E5D-E1E5-4337-9032-B3A8A62D52F6}" srcOrd="0" destOrd="0" presId="urn:microsoft.com/office/officeart/2016/7/layout/LinearBlockProcessNumbered"/>
    <dgm:cxn modelId="{34803059-EE44-48D2-807F-24AFA71698CC}" type="presOf" srcId="{35202B54-2C0A-4C96-B151-97BE8B9AF1E4}" destId="{8B4C408B-C993-4757-9557-159738566C4F}" srcOrd="0" destOrd="0" presId="urn:microsoft.com/office/officeart/2016/7/layout/LinearBlockProcessNumbered"/>
    <dgm:cxn modelId="{0429947B-EB6E-4FAD-B103-555981DA7366}" type="presOf" srcId="{B0410628-19F0-4FE8-A652-A53E760D48AF}" destId="{AB7F74DD-4BB2-4749-924B-9C8D6E2B059A}" srcOrd="0" destOrd="0" presId="urn:microsoft.com/office/officeart/2016/7/layout/LinearBlockProcessNumbered"/>
    <dgm:cxn modelId="{459A6E86-450A-4B66-A995-8E16E563F8FD}" srcId="{35202B54-2C0A-4C96-B151-97BE8B9AF1E4}" destId="{C2FA9CA7-20EB-4CEC-8E3A-9F2B551FDC56}" srcOrd="2" destOrd="0" parTransId="{CADB22B0-C528-4C1B-9739-1E9B09406B4F}" sibTransId="{1795FD88-EFF1-4EAA-8BE5-746079360455}"/>
    <dgm:cxn modelId="{215AEF88-A78F-497A-80DB-EA609EBD83AB}" type="presOf" srcId="{2AF2FFAF-E23D-4240-8D0B-CB9EAF0E88A1}" destId="{5C380331-BA82-4051-84DC-10B74451309A}" srcOrd="0" destOrd="0" presId="urn:microsoft.com/office/officeart/2016/7/layout/LinearBlockProcessNumbered"/>
    <dgm:cxn modelId="{3A1A388A-55B8-40B5-B158-5ECDCA1C97A2}" type="presOf" srcId="{556D0061-528B-4D02-AC5B-B091112FDFFE}" destId="{6C9C39D5-3DC8-4B56-B482-CC8FEECC8311}" srcOrd="0" destOrd="0" presId="urn:microsoft.com/office/officeart/2016/7/layout/LinearBlockProcessNumbered"/>
    <dgm:cxn modelId="{8F18478A-0853-44FE-B9A4-4E806DD6745C}" type="presOf" srcId="{AE926964-66D5-403C-9E05-BC6F84242E27}" destId="{A2AA1857-4A2F-4743-A9C9-89F49F1C225F}" srcOrd="1" destOrd="0" presId="urn:microsoft.com/office/officeart/2016/7/layout/LinearBlockProcessNumbered"/>
    <dgm:cxn modelId="{D105A891-B7FE-413C-82C6-2E550E196330}" type="presOf" srcId="{8F345301-D1EA-4E43-A940-5017C1496F1B}" destId="{4C468346-3181-4D5F-BF38-75266630D9C1}" srcOrd="1" destOrd="0" presId="urn:microsoft.com/office/officeart/2016/7/layout/LinearBlockProcessNumbered"/>
    <dgm:cxn modelId="{B3264AA0-6E47-4633-B8A4-5F6193C03DD7}" type="presOf" srcId="{8DA76361-8BA2-4A51-BC62-FFBEC4B20A6C}" destId="{9CD3390F-B654-422B-96DE-4D298F7F85F4}" srcOrd="0" destOrd="0" presId="urn:microsoft.com/office/officeart/2016/7/layout/LinearBlockProcessNumbered"/>
    <dgm:cxn modelId="{CA7804AB-0AE6-406B-9CCD-27E5B2C82106}" srcId="{35202B54-2C0A-4C96-B151-97BE8B9AF1E4}" destId="{AE926964-66D5-403C-9E05-BC6F84242E27}" srcOrd="0" destOrd="0" parTransId="{8AAC0AD7-8F7C-46E6-B8C6-C29783C10F7D}" sibTransId="{8DA76361-8BA2-4A51-BC62-FFBEC4B20A6C}"/>
    <dgm:cxn modelId="{D8ED0CB2-F903-4E94-8532-E0D214C640BF}" srcId="{35202B54-2C0A-4C96-B151-97BE8B9AF1E4}" destId="{B0410628-19F0-4FE8-A652-A53E760D48AF}" srcOrd="3" destOrd="0" parTransId="{565AAC99-BD07-4B95-A07E-3D2960C27CE3}" sibTransId="{556D0061-528B-4D02-AC5B-B091112FDFFE}"/>
    <dgm:cxn modelId="{6FA4DBB4-D093-45F2-8C7B-2087292D4BFE}" type="presOf" srcId="{C2FA9CA7-20EB-4CEC-8E3A-9F2B551FDC56}" destId="{4BC52980-76F8-4CED-BFEC-3B8ACF36922C}" srcOrd="0" destOrd="0" presId="urn:microsoft.com/office/officeart/2016/7/layout/LinearBlockProcessNumbered"/>
    <dgm:cxn modelId="{B5E312B8-EB56-4284-8474-09F37AE00BD0}" type="presOf" srcId="{AE926964-66D5-403C-9E05-BC6F84242E27}" destId="{ED7685F1-C808-48F1-8778-0333831D5463}" srcOrd="0" destOrd="0" presId="urn:microsoft.com/office/officeart/2016/7/layout/LinearBlockProcessNumbered"/>
    <dgm:cxn modelId="{3D27C3D3-BBF8-43C7-A155-3B3C98A4321A}" type="presOf" srcId="{C2FA9CA7-20EB-4CEC-8E3A-9F2B551FDC56}" destId="{C7C67F09-D5BE-4867-B7B6-6B18799A0B3B}" srcOrd="1" destOrd="0" presId="urn:microsoft.com/office/officeart/2016/7/layout/LinearBlockProcessNumbered"/>
    <dgm:cxn modelId="{D44C7ACF-94FF-4DCD-8D64-C905999CCCAD}" type="presParOf" srcId="{8B4C408B-C993-4757-9557-159738566C4F}" destId="{2A9D4688-0C38-418D-90E8-322560562F2A}" srcOrd="0" destOrd="0" presId="urn:microsoft.com/office/officeart/2016/7/layout/LinearBlockProcessNumbered"/>
    <dgm:cxn modelId="{3E2070B2-B0EC-4452-8B6D-348900CE44D5}" type="presParOf" srcId="{2A9D4688-0C38-418D-90E8-322560562F2A}" destId="{ED7685F1-C808-48F1-8778-0333831D5463}" srcOrd="0" destOrd="0" presId="urn:microsoft.com/office/officeart/2016/7/layout/LinearBlockProcessNumbered"/>
    <dgm:cxn modelId="{6D995D19-8CDD-452C-8B65-E388CF1CD9F1}" type="presParOf" srcId="{2A9D4688-0C38-418D-90E8-322560562F2A}" destId="{9CD3390F-B654-422B-96DE-4D298F7F85F4}" srcOrd="1" destOrd="0" presId="urn:microsoft.com/office/officeart/2016/7/layout/LinearBlockProcessNumbered"/>
    <dgm:cxn modelId="{3D362A36-4D8F-4557-942E-1971260D2E92}" type="presParOf" srcId="{2A9D4688-0C38-418D-90E8-322560562F2A}" destId="{A2AA1857-4A2F-4743-A9C9-89F49F1C225F}" srcOrd="2" destOrd="0" presId="urn:microsoft.com/office/officeart/2016/7/layout/LinearBlockProcessNumbered"/>
    <dgm:cxn modelId="{E1FA0DF3-00BF-478E-BC70-1CC25CABE40C}" type="presParOf" srcId="{8B4C408B-C993-4757-9557-159738566C4F}" destId="{4353D9B4-7BA7-4645-A54C-CC2D3E548DD2}" srcOrd="1" destOrd="0" presId="urn:microsoft.com/office/officeart/2016/7/layout/LinearBlockProcessNumbered"/>
    <dgm:cxn modelId="{FA4171DA-8C31-4A25-A4F7-D1DC6B6F363D}" type="presParOf" srcId="{8B4C408B-C993-4757-9557-159738566C4F}" destId="{BC47AEB1-B582-4F90-9DDA-4DEE9A10897A}" srcOrd="2" destOrd="0" presId="urn:microsoft.com/office/officeart/2016/7/layout/LinearBlockProcessNumbered"/>
    <dgm:cxn modelId="{671C43FC-E5B8-4E58-91E6-484C6BD3CAC1}" type="presParOf" srcId="{BC47AEB1-B582-4F90-9DDA-4DEE9A10897A}" destId="{BDAA9BBA-4345-43A5-B2E8-C36E1068021A}" srcOrd="0" destOrd="0" presId="urn:microsoft.com/office/officeart/2016/7/layout/LinearBlockProcessNumbered"/>
    <dgm:cxn modelId="{5FE26DD6-F900-4D92-81AC-A36BABA14F95}" type="presParOf" srcId="{BC47AEB1-B582-4F90-9DDA-4DEE9A10897A}" destId="{5C380331-BA82-4051-84DC-10B74451309A}" srcOrd="1" destOrd="0" presId="urn:microsoft.com/office/officeart/2016/7/layout/LinearBlockProcessNumbered"/>
    <dgm:cxn modelId="{BED384DD-99E1-469C-9156-988DCB297596}" type="presParOf" srcId="{BC47AEB1-B582-4F90-9DDA-4DEE9A10897A}" destId="{4C468346-3181-4D5F-BF38-75266630D9C1}" srcOrd="2" destOrd="0" presId="urn:microsoft.com/office/officeart/2016/7/layout/LinearBlockProcessNumbered"/>
    <dgm:cxn modelId="{0C1B6580-CA35-4433-836A-9D9FF093E719}" type="presParOf" srcId="{8B4C408B-C993-4757-9557-159738566C4F}" destId="{B0CE49AF-6266-4784-807B-2D5D91CD9AEA}" srcOrd="3" destOrd="0" presId="urn:microsoft.com/office/officeart/2016/7/layout/LinearBlockProcessNumbered"/>
    <dgm:cxn modelId="{D2FA2051-A5C4-437A-A516-F2FC8F58E48D}" type="presParOf" srcId="{8B4C408B-C993-4757-9557-159738566C4F}" destId="{A9C86F7C-E5DE-4502-81C5-91828AA47DF0}" srcOrd="4" destOrd="0" presId="urn:microsoft.com/office/officeart/2016/7/layout/LinearBlockProcessNumbered"/>
    <dgm:cxn modelId="{E6D5A313-4B0A-4AE3-9FC9-D0AA2BC58FF1}" type="presParOf" srcId="{A9C86F7C-E5DE-4502-81C5-91828AA47DF0}" destId="{4BC52980-76F8-4CED-BFEC-3B8ACF36922C}" srcOrd="0" destOrd="0" presId="urn:microsoft.com/office/officeart/2016/7/layout/LinearBlockProcessNumbered"/>
    <dgm:cxn modelId="{06A76842-EA2A-46C5-B9E4-C298AC6AAE37}" type="presParOf" srcId="{A9C86F7C-E5DE-4502-81C5-91828AA47DF0}" destId="{AFD83E5D-E1E5-4337-9032-B3A8A62D52F6}" srcOrd="1" destOrd="0" presId="urn:microsoft.com/office/officeart/2016/7/layout/LinearBlockProcessNumbered"/>
    <dgm:cxn modelId="{8134515E-D825-47A2-830B-54571B33EBE6}" type="presParOf" srcId="{A9C86F7C-E5DE-4502-81C5-91828AA47DF0}" destId="{C7C67F09-D5BE-4867-B7B6-6B18799A0B3B}" srcOrd="2" destOrd="0" presId="urn:microsoft.com/office/officeart/2016/7/layout/LinearBlockProcessNumbered"/>
    <dgm:cxn modelId="{CCCE034A-0836-46CF-8961-69DF12CCBBA2}" type="presParOf" srcId="{8B4C408B-C993-4757-9557-159738566C4F}" destId="{EA946D88-EE72-458E-A2B3-3566ED1186AC}" srcOrd="5" destOrd="0" presId="urn:microsoft.com/office/officeart/2016/7/layout/LinearBlockProcessNumbered"/>
    <dgm:cxn modelId="{9F1ECD55-691C-45FF-8668-FAC5014DAC11}" type="presParOf" srcId="{8B4C408B-C993-4757-9557-159738566C4F}" destId="{3B4B79E4-F12B-459B-8885-B738F2F5E53A}" srcOrd="6" destOrd="0" presId="urn:microsoft.com/office/officeart/2016/7/layout/LinearBlockProcessNumbered"/>
    <dgm:cxn modelId="{76B05551-4EF7-4EBB-9FF9-089F79AA4C5A}" type="presParOf" srcId="{3B4B79E4-F12B-459B-8885-B738F2F5E53A}" destId="{AB7F74DD-4BB2-4749-924B-9C8D6E2B059A}" srcOrd="0" destOrd="0" presId="urn:microsoft.com/office/officeart/2016/7/layout/LinearBlockProcessNumbered"/>
    <dgm:cxn modelId="{9CBDFC9A-45A2-408E-85BF-51B314F33C12}" type="presParOf" srcId="{3B4B79E4-F12B-459B-8885-B738F2F5E53A}" destId="{6C9C39D5-3DC8-4B56-B482-CC8FEECC8311}" srcOrd="1" destOrd="0" presId="urn:microsoft.com/office/officeart/2016/7/layout/LinearBlockProcessNumbered"/>
    <dgm:cxn modelId="{E4192592-6B22-4BE2-BF6B-5FD267862843}" type="presParOf" srcId="{3B4B79E4-F12B-459B-8885-B738F2F5E53A}" destId="{B8CFA40F-048A-421B-BDCC-69D33AE5EBD2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6309E3E-320B-4766-A92B-A6A3B6B7CD6F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5496BB13-42E3-40A6-8163-72BA6487EA5C}">
      <dgm:prSet/>
      <dgm:spPr/>
      <dgm:t>
        <a:bodyPr/>
        <a:lstStyle/>
        <a:p>
          <a:r>
            <a:rPr lang="en-US" dirty="0"/>
            <a:t>Outbreaks of diarrhea, cholera, typhoid and hepatitis after floods.</a:t>
          </a:r>
        </a:p>
      </dgm:t>
    </dgm:pt>
    <dgm:pt modelId="{CC7930B5-EEE4-458D-8A83-AC4A4C89E81B}" type="parTrans" cxnId="{17AE6107-BF7D-4964-AACF-CAD96E63FC04}">
      <dgm:prSet/>
      <dgm:spPr/>
      <dgm:t>
        <a:bodyPr/>
        <a:lstStyle/>
        <a:p>
          <a:endParaRPr lang="en-US"/>
        </a:p>
      </dgm:t>
    </dgm:pt>
    <dgm:pt modelId="{EC5F80B3-EBD5-4183-8FB9-DB51E133DFA3}" type="sibTrans" cxnId="{17AE6107-BF7D-4964-AACF-CAD96E63FC04}">
      <dgm:prSet/>
      <dgm:spPr/>
      <dgm:t>
        <a:bodyPr/>
        <a:lstStyle/>
        <a:p>
          <a:endParaRPr lang="en-US"/>
        </a:p>
      </dgm:t>
    </dgm:pt>
    <dgm:pt modelId="{167D65FA-8A2D-441D-B2EE-B147F94CF21B}">
      <dgm:prSet/>
      <dgm:spPr/>
      <dgm:t>
        <a:bodyPr/>
        <a:lstStyle/>
        <a:p>
          <a:r>
            <a:rPr lang="en-US"/>
            <a:t>Increased child mortality due to dehydration.</a:t>
          </a:r>
        </a:p>
      </dgm:t>
    </dgm:pt>
    <dgm:pt modelId="{D7322B18-ADB2-41EF-89CB-FA6FAE5463A5}" type="parTrans" cxnId="{E51D934B-7B63-4C2F-BD04-D527954837DA}">
      <dgm:prSet/>
      <dgm:spPr/>
      <dgm:t>
        <a:bodyPr/>
        <a:lstStyle/>
        <a:p>
          <a:endParaRPr lang="en-US"/>
        </a:p>
      </dgm:t>
    </dgm:pt>
    <dgm:pt modelId="{2B7EC645-6EC0-4F34-A60A-F289C19F0010}" type="sibTrans" cxnId="{E51D934B-7B63-4C2F-BD04-D527954837DA}">
      <dgm:prSet/>
      <dgm:spPr/>
      <dgm:t>
        <a:bodyPr/>
        <a:lstStyle/>
        <a:p>
          <a:endParaRPr lang="en-US"/>
        </a:p>
      </dgm:t>
    </dgm:pt>
    <dgm:pt modelId="{00A56E57-DA51-49C2-A39A-6124E9AA232B}">
      <dgm:prSet/>
      <dgm:spPr/>
      <dgm:t>
        <a:bodyPr/>
        <a:lstStyle/>
        <a:p>
          <a:r>
            <a:rPr lang="en-US"/>
            <a:t>Overwhelmed health facilities.</a:t>
          </a:r>
        </a:p>
      </dgm:t>
    </dgm:pt>
    <dgm:pt modelId="{0AAC6A37-06AA-4A56-8EF1-24A4EBEBCFAC}" type="parTrans" cxnId="{315E3E9C-1F30-4ECF-BFDB-D787396EA0D0}">
      <dgm:prSet/>
      <dgm:spPr/>
      <dgm:t>
        <a:bodyPr/>
        <a:lstStyle/>
        <a:p>
          <a:endParaRPr lang="en-US"/>
        </a:p>
      </dgm:t>
    </dgm:pt>
    <dgm:pt modelId="{4B979DC5-9E6C-40F9-AC8B-AA4BD53E2DF4}" type="sibTrans" cxnId="{315E3E9C-1F30-4ECF-BFDB-D787396EA0D0}">
      <dgm:prSet/>
      <dgm:spPr/>
      <dgm:t>
        <a:bodyPr/>
        <a:lstStyle/>
        <a:p>
          <a:endParaRPr lang="en-US"/>
        </a:p>
      </dgm:t>
    </dgm:pt>
    <dgm:pt modelId="{6219039E-730D-4371-8F57-28F81830C661}">
      <dgm:prSet/>
      <dgm:spPr/>
      <dgm:t>
        <a:bodyPr/>
        <a:lstStyle/>
        <a:p>
          <a:r>
            <a:rPr lang="en-US"/>
            <a:t>Disrupted vaccination and surveillance systems.</a:t>
          </a:r>
        </a:p>
      </dgm:t>
    </dgm:pt>
    <dgm:pt modelId="{1D848D62-A1AB-424F-AD71-70AA8F64C6D1}" type="parTrans" cxnId="{A9521A00-D007-4C54-817B-62B615F19EE3}">
      <dgm:prSet/>
      <dgm:spPr/>
      <dgm:t>
        <a:bodyPr/>
        <a:lstStyle/>
        <a:p>
          <a:endParaRPr lang="en-US"/>
        </a:p>
      </dgm:t>
    </dgm:pt>
    <dgm:pt modelId="{70F62364-9EAB-43C8-B6CE-B2986D3ADA35}" type="sibTrans" cxnId="{A9521A00-D007-4C54-817B-62B615F19EE3}">
      <dgm:prSet/>
      <dgm:spPr/>
      <dgm:t>
        <a:bodyPr/>
        <a:lstStyle/>
        <a:p>
          <a:endParaRPr lang="en-US"/>
        </a:p>
      </dgm:t>
    </dgm:pt>
    <dgm:pt modelId="{23C9E253-4568-45CF-B19F-3D5DD2A329B7}" type="pres">
      <dgm:prSet presAssocID="{06309E3E-320B-4766-A92B-A6A3B6B7CD6F}" presName="linear" presStyleCnt="0">
        <dgm:presLayoutVars>
          <dgm:animLvl val="lvl"/>
          <dgm:resizeHandles val="exact"/>
        </dgm:presLayoutVars>
      </dgm:prSet>
      <dgm:spPr/>
    </dgm:pt>
    <dgm:pt modelId="{759CCE81-FD6D-4B2B-A062-6B1ABCC01DD6}" type="pres">
      <dgm:prSet presAssocID="{5496BB13-42E3-40A6-8163-72BA6487EA5C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E9A3783C-3F39-4A6A-9F7D-7F3BA63FE86E}" type="pres">
      <dgm:prSet presAssocID="{EC5F80B3-EBD5-4183-8FB9-DB51E133DFA3}" presName="spacer" presStyleCnt="0"/>
      <dgm:spPr/>
    </dgm:pt>
    <dgm:pt modelId="{518F77BA-84B2-4EA0-BA0A-672BB8CA12E0}" type="pres">
      <dgm:prSet presAssocID="{167D65FA-8A2D-441D-B2EE-B147F94CF21B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38DE310B-B8E6-493F-BA83-9AB9EE45A93C}" type="pres">
      <dgm:prSet presAssocID="{2B7EC645-6EC0-4F34-A60A-F289C19F0010}" presName="spacer" presStyleCnt="0"/>
      <dgm:spPr/>
    </dgm:pt>
    <dgm:pt modelId="{B399AFE0-07C8-4734-89AD-93993871EF49}" type="pres">
      <dgm:prSet presAssocID="{00A56E57-DA51-49C2-A39A-6124E9AA232B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52C9856B-D174-4E1C-8AEB-AC739A517B59}" type="pres">
      <dgm:prSet presAssocID="{4B979DC5-9E6C-40F9-AC8B-AA4BD53E2DF4}" presName="spacer" presStyleCnt="0"/>
      <dgm:spPr/>
    </dgm:pt>
    <dgm:pt modelId="{81DCC481-806C-4BE5-8013-3B32C6285C69}" type="pres">
      <dgm:prSet presAssocID="{6219039E-730D-4371-8F57-28F81830C661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A9521A00-D007-4C54-817B-62B615F19EE3}" srcId="{06309E3E-320B-4766-A92B-A6A3B6B7CD6F}" destId="{6219039E-730D-4371-8F57-28F81830C661}" srcOrd="3" destOrd="0" parTransId="{1D848D62-A1AB-424F-AD71-70AA8F64C6D1}" sibTransId="{70F62364-9EAB-43C8-B6CE-B2986D3ADA35}"/>
    <dgm:cxn modelId="{17AE6107-BF7D-4964-AACF-CAD96E63FC04}" srcId="{06309E3E-320B-4766-A92B-A6A3B6B7CD6F}" destId="{5496BB13-42E3-40A6-8163-72BA6487EA5C}" srcOrd="0" destOrd="0" parTransId="{CC7930B5-EEE4-458D-8A83-AC4A4C89E81B}" sibTransId="{EC5F80B3-EBD5-4183-8FB9-DB51E133DFA3}"/>
    <dgm:cxn modelId="{2087A10A-9E90-4232-90A3-9E48642F6A1A}" type="presOf" srcId="{6219039E-730D-4371-8F57-28F81830C661}" destId="{81DCC481-806C-4BE5-8013-3B32C6285C69}" srcOrd="0" destOrd="0" presId="urn:microsoft.com/office/officeart/2005/8/layout/vList2"/>
    <dgm:cxn modelId="{E51D934B-7B63-4C2F-BD04-D527954837DA}" srcId="{06309E3E-320B-4766-A92B-A6A3B6B7CD6F}" destId="{167D65FA-8A2D-441D-B2EE-B147F94CF21B}" srcOrd="1" destOrd="0" parTransId="{D7322B18-ADB2-41EF-89CB-FA6FAE5463A5}" sibTransId="{2B7EC645-6EC0-4F34-A60A-F289C19F0010}"/>
    <dgm:cxn modelId="{7EFB1A56-8C7C-43C1-AB4F-F266B9527A1D}" type="presOf" srcId="{5496BB13-42E3-40A6-8163-72BA6487EA5C}" destId="{759CCE81-FD6D-4B2B-A062-6B1ABCC01DD6}" srcOrd="0" destOrd="0" presId="urn:microsoft.com/office/officeart/2005/8/layout/vList2"/>
    <dgm:cxn modelId="{315E3E9C-1F30-4ECF-BFDB-D787396EA0D0}" srcId="{06309E3E-320B-4766-A92B-A6A3B6B7CD6F}" destId="{00A56E57-DA51-49C2-A39A-6124E9AA232B}" srcOrd="2" destOrd="0" parTransId="{0AAC6A37-06AA-4A56-8EF1-24A4EBEBCFAC}" sibTransId="{4B979DC5-9E6C-40F9-AC8B-AA4BD53E2DF4}"/>
    <dgm:cxn modelId="{20B13EB3-6838-4C11-8990-8B2EBF21C70E}" type="presOf" srcId="{00A56E57-DA51-49C2-A39A-6124E9AA232B}" destId="{B399AFE0-07C8-4734-89AD-93993871EF49}" srcOrd="0" destOrd="0" presId="urn:microsoft.com/office/officeart/2005/8/layout/vList2"/>
    <dgm:cxn modelId="{3139C2DA-4467-4B1C-9573-3FDBEC62418A}" type="presOf" srcId="{06309E3E-320B-4766-A92B-A6A3B6B7CD6F}" destId="{23C9E253-4568-45CF-B19F-3D5DD2A329B7}" srcOrd="0" destOrd="0" presId="urn:microsoft.com/office/officeart/2005/8/layout/vList2"/>
    <dgm:cxn modelId="{579FB4EA-E2D4-4233-8321-4038BA373DA0}" type="presOf" srcId="{167D65FA-8A2D-441D-B2EE-B147F94CF21B}" destId="{518F77BA-84B2-4EA0-BA0A-672BB8CA12E0}" srcOrd="0" destOrd="0" presId="urn:microsoft.com/office/officeart/2005/8/layout/vList2"/>
    <dgm:cxn modelId="{AE9EA9EE-6B5D-41DA-8F7C-DA7A6EE99CCC}" type="presParOf" srcId="{23C9E253-4568-45CF-B19F-3D5DD2A329B7}" destId="{759CCE81-FD6D-4B2B-A062-6B1ABCC01DD6}" srcOrd="0" destOrd="0" presId="urn:microsoft.com/office/officeart/2005/8/layout/vList2"/>
    <dgm:cxn modelId="{B33CB747-B071-4911-B9DD-977BC57ACC5E}" type="presParOf" srcId="{23C9E253-4568-45CF-B19F-3D5DD2A329B7}" destId="{E9A3783C-3F39-4A6A-9F7D-7F3BA63FE86E}" srcOrd="1" destOrd="0" presId="urn:microsoft.com/office/officeart/2005/8/layout/vList2"/>
    <dgm:cxn modelId="{F8F504F3-1F6D-4704-BC14-50719AF84D92}" type="presParOf" srcId="{23C9E253-4568-45CF-B19F-3D5DD2A329B7}" destId="{518F77BA-84B2-4EA0-BA0A-672BB8CA12E0}" srcOrd="2" destOrd="0" presId="urn:microsoft.com/office/officeart/2005/8/layout/vList2"/>
    <dgm:cxn modelId="{14D29599-ECC0-4218-8F62-21891C850B6C}" type="presParOf" srcId="{23C9E253-4568-45CF-B19F-3D5DD2A329B7}" destId="{38DE310B-B8E6-493F-BA83-9AB9EE45A93C}" srcOrd="3" destOrd="0" presId="urn:microsoft.com/office/officeart/2005/8/layout/vList2"/>
    <dgm:cxn modelId="{C34A0E2B-1A53-4827-B968-1C84BF38F7D1}" type="presParOf" srcId="{23C9E253-4568-45CF-B19F-3D5DD2A329B7}" destId="{B399AFE0-07C8-4734-89AD-93993871EF49}" srcOrd="4" destOrd="0" presId="urn:microsoft.com/office/officeart/2005/8/layout/vList2"/>
    <dgm:cxn modelId="{85D6F91C-E6F5-4805-9312-70132F450400}" type="presParOf" srcId="{23C9E253-4568-45CF-B19F-3D5DD2A329B7}" destId="{52C9856B-D174-4E1C-8AEB-AC739A517B59}" srcOrd="5" destOrd="0" presId="urn:microsoft.com/office/officeart/2005/8/layout/vList2"/>
    <dgm:cxn modelId="{C00E2E52-E3FB-4C14-87FE-A57C0E50232D}" type="presParOf" srcId="{23C9E253-4568-45CF-B19F-3D5DD2A329B7}" destId="{81DCC481-806C-4BE5-8013-3B32C6285C69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9D16904-B7B0-4056-9BD8-10BEFFABE61E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1E144DB3-283D-4FE1-B778-2590A6505EB2}">
      <dgm:prSet custT="1"/>
      <dgm:spPr/>
      <dgm:t>
        <a:bodyPr/>
        <a:lstStyle/>
        <a:p>
          <a:r>
            <a:rPr lang="en-US" sz="2400" dirty="0"/>
            <a:t>Ensure safe water: boiling, chlorination, or treatment kits.</a:t>
          </a:r>
        </a:p>
      </dgm:t>
    </dgm:pt>
    <dgm:pt modelId="{0155698E-4421-435E-A9EA-C0E6C0201570}" type="parTrans" cxnId="{ECF1FF64-E523-4609-A889-9506A21E1483}">
      <dgm:prSet/>
      <dgm:spPr/>
      <dgm:t>
        <a:bodyPr/>
        <a:lstStyle/>
        <a:p>
          <a:endParaRPr lang="en-US"/>
        </a:p>
      </dgm:t>
    </dgm:pt>
    <dgm:pt modelId="{33F48C40-4A9E-4B30-9135-6B3BA678127B}" type="sibTrans" cxnId="{ECF1FF64-E523-4609-A889-9506A21E1483}">
      <dgm:prSet/>
      <dgm:spPr/>
      <dgm:t>
        <a:bodyPr/>
        <a:lstStyle/>
        <a:p>
          <a:endParaRPr lang="en-US"/>
        </a:p>
      </dgm:t>
    </dgm:pt>
    <dgm:pt modelId="{A21010E3-E7D3-4C76-A057-502CB57A621C}">
      <dgm:prSet custT="1"/>
      <dgm:spPr/>
      <dgm:t>
        <a:bodyPr/>
        <a:lstStyle/>
        <a:p>
          <a:r>
            <a:rPr lang="en-US" sz="2400" dirty="0"/>
            <a:t>Temporary latrines and proper waste disposal.</a:t>
          </a:r>
        </a:p>
      </dgm:t>
    </dgm:pt>
    <dgm:pt modelId="{DFD361E5-7703-4330-89FB-62A2CE0D87F1}" type="parTrans" cxnId="{CC890006-7E13-4B32-B40E-A8A1CD8AB373}">
      <dgm:prSet/>
      <dgm:spPr/>
      <dgm:t>
        <a:bodyPr/>
        <a:lstStyle/>
        <a:p>
          <a:endParaRPr lang="en-US"/>
        </a:p>
      </dgm:t>
    </dgm:pt>
    <dgm:pt modelId="{EFCB978A-0A8E-4376-AD6A-8C11F88CF5B9}" type="sibTrans" cxnId="{CC890006-7E13-4B32-B40E-A8A1CD8AB373}">
      <dgm:prSet/>
      <dgm:spPr/>
      <dgm:t>
        <a:bodyPr/>
        <a:lstStyle/>
        <a:p>
          <a:endParaRPr lang="en-US"/>
        </a:p>
      </dgm:t>
    </dgm:pt>
    <dgm:pt modelId="{F5ACFFF5-9B11-44CC-B63C-00334C303261}">
      <dgm:prSet custT="1"/>
      <dgm:spPr/>
      <dgm:t>
        <a:bodyPr/>
        <a:lstStyle/>
        <a:p>
          <a:r>
            <a:rPr lang="en-US" sz="2400" dirty="0"/>
            <a:t>Handwashing and hygiene promotion.</a:t>
          </a:r>
        </a:p>
      </dgm:t>
    </dgm:pt>
    <dgm:pt modelId="{96A0EB46-3C3B-4AC6-B086-7F18DA34472D}" type="parTrans" cxnId="{A3189825-7A98-4815-83CA-2B388B0F3A02}">
      <dgm:prSet/>
      <dgm:spPr/>
      <dgm:t>
        <a:bodyPr/>
        <a:lstStyle/>
        <a:p>
          <a:endParaRPr lang="en-US"/>
        </a:p>
      </dgm:t>
    </dgm:pt>
    <dgm:pt modelId="{87BBC019-97FA-44AF-BA35-8D9F917100C6}" type="sibTrans" cxnId="{A3189825-7A98-4815-83CA-2B388B0F3A02}">
      <dgm:prSet/>
      <dgm:spPr/>
      <dgm:t>
        <a:bodyPr/>
        <a:lstStyle/>
        <a:p>
          <a:endParaRPr lang="en-US"/>
        </a:p>
      </dgm:t>
    </dgm:pt>
    <dgm:pt modelId="{C618B4E8-B287-48F7-8414-2AC3530CF4A2}">
      <dgm:prSet custT="1"/>
      <dgm:spPr/>
      <dgm:t>
        <a:bodyPr/>
        <a:lstStyle/>
        <a:p>
          <a:r>
            <a:rPr lang="en-US" sz="2400" dirty="0"/>
            <a:t>Vaccination for </a:t>
          </a:r>
          <a:r>
            <a:rPr lang="en-US" sz="2400" dirty="0" err="1"/>
            <a:t>cholera,typhoid,Rota</a:t>
          </a:r>
          <a:r>
            <a:rPr lang="en-US" sz="2400" dirty="0"/>
            <a:t>  and hepatitis A</a:t>
          </a:r>
          <a:endParaRPr lang="en-US" sz="1900" dirty="0"/>
        </a:p>
      </dgm:t>
    </dgm:pt>
    <dgm:pt modelId="{7E097AF2-977A-46C1-8205-37E394F058D5}" type="parTrans" cxnId="{19C0E46D-CECE-418B-A6EF-8D6D266281E8}">
      <dgm:prSet/>
      <dgm:spPr/>
      <dgm:t>
        <a:bodyPr/>
        <a:lstStyle/>
        <a:p>
          <a:endParaRPr lang="en-US"/>
        </a:p>
      </dgm:t>
    </dgm:pt>
    <dgm:pt modelId="{43D48FA0-2E84-42A4-A4D4-4C34EB69FCF4}" type="sibTrans" cxnId="{19C0E46D-CECE-418B-A6EF-8D6D266281E8}">
      <dgm:prSet/>
      <dgm:spPr/>
      <dgm:t>
        <a:bodyPr/>
        <a:lstStyle/>
        <a:p>
          <a:endParaRPr lang="en-US"/>
        </a:p>
      </dgm:t>
    </dgm:pt>
    <dgm:pt modelId="{A967F810-6272-482A-B218-38EE70B2AB9E}">
      <dgm:prSet custT="1"/>
      <dgm:spPr/>
      <dgm:t>
        <a:bodyPr/>
        <a:lstStyle/>
        <a:p>
          <a:r>
            <a:rPr lang="en-US" sz="2400" dirty="0"/>
            <a:t>Community health education.</a:t>
          </a:r>
        </a:p>
      </dgm:t>
    </dgm:pt>
    <dgm:pt modelId="{D2B82E66-6006-4B6D-87ED-AC81C57DB48E}" type="parTrans" cxnId="{E6F8CEC7-9B4A-4C8B-A218-D0B387D405C0}">
      <dgm:prSet/>
      <dgm:spPr/>
      <dgm:t>
        <a:bodyPr/>
        <a:lstStyle/>
        <a:p>
          <a:endParaRPr lang="en-US"/>
        </a:p>
      </dgm:t>
    </dgm:pt>
    <dgm:pt modelId="{CE7DB958-82F6-4A78-A4E3-FA3D66DC089F}" type="sibTrans" cxnId="{E6F8CEC7-9B4A-4C8B-A218-D0B387D405C0}">
      <dgm:prSet/>
      <dgm:spPr/>
      <dgm:t>
        <a:bodyPr/>
        <a:lstStyle/>
        <a:p>
          <a:endParaRPr lang="en-US"/>
        </a:p>
      </dgm:t>
    </dgm:pt>
    <dgm:pt modelId="{9A5DE769-7362-4ECA-A4E6-6C138832A1B5}" type="pres">
      <dgm:prSet presAssocID="{49D16904-B7B0-4056-9BD8-10BEFFABE61E}" presName="root" presStyleCnt="0">
        <dgm:presLayoutVars>
          <dgm:dir/>
          <dgm:resizeHandles val="exact"/>
        </dgm:presLayoutVars>
      </dgm:prSet>
      <dgm:spPr/>
    </dgm:pt>
    <dgm:pt modelId="{D064AEC7-7578-4848-B28B-0DA6BBC740AB}" type="pres">
      <dgm:prSet presAssocID="{49D16904-B7B0-4056-9BD8-10BEFFABE61E}" presName="container" presStyleCnt="0">
        <dgm:presLayoutVars>
          <dgm:dir/>
          <dgm:resizeHandles val="exact"/>
        </dgm:presLayoutVars>
      </dgm:prSet>
      <dgm:spPr/>
    </dgm:pt>
    <dgm:pt modelId="{F5EDD818-B9DC-4C0A-AC38-F767B58380E0}" type="pres">
      <dgm:prSet presAssocID="{1E144DB3-283D-4FE1-B778-2590A6505EB2}" presName="compNode" presStyleCnt="0"/>
      <dgm:spPr/>
    </dgm:pt>
    <dgm:pt modelId="{BCD0885A-BADC-46D7-B678-1509595AFF32}" type="pres">
      <dgm:prSet presAssocID="{1E144DB3-283D-4FE1-B778-2590A6505EB2}" presName="iconBgRect" presStyleLbl="bgShp" presStyleIdx="0" presStyleCnt="5"/>
      <dgm:spPr/>
    </dgm:pt>
    <dgm:pt modelId="{E503F98A-EF7A-463E-92EC-0084CF9C8BED}" type="pres">
      <dgm:prSet presAssocID="{1E144DB3-283D-4FE1-B778-2590A6505EB2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ientist"/>
        </a:ext>
      </dgm:extLst>
    </dgm:pt>
    <dgm:pt modelId="{75BDAF05-9625-41F2-A075-B37B2B6F8F8E}" type="pres">
      <dgm:prSet presAssocID="{1E144DB3-283D-4FE1-B778-2590A6505EB2}" presName="spaceRect" presStyleCnt="0"/>
      <dgm:spPr/>
    </dgm:pt>
    <dgm:pt modelId="{061388E3-2F76-4E64-97CE-96335BDE81E8}" type="pres">
      <dgm:prSet presAssocID="{1E144DB3-283D-4FE1-B778-2590A6505EB2}" presName="textRect" presStyleLbl="revTx" presStyleIdx="0" presStyleCnt="5">
        <dgm:presLayoutVars>
          <dgm:chMax val="1"/>
          <dgm:chPref val="1"/>
        </dgm:presLayoutVars>
      </dgm:prSet>
      <dgm:spPr/>
    </dgm:pt>
    <dgm:pt modelId="{AA6250C1-D8C0-4594-8E48-86D24DA4D332}" type="pres">
      <dgm:prSet presAssocID="{33F48C40-4A9E-4B30-9135-6B3BA678127B}" presName="sibTrans" presStyleLbl="sibTrans2D1" presStyleIdx="0" presStyleCnt="0"/>
      <dgm:spPr/>
    </dgm:pt>
    <dgm:pt modelId="{BEAD32BA-85BF-4006-8D37-DCC480905A5B}" type="pres">
      <dgm:prSet presAssocID="{A21010E3-E7D3-4C76-A057-502CB57A621C}" presName="compNode" presStyleCnt="0"/>
      <dgm:spPr/>
    </dgm:pt>
    <dgm:pt modelId="{7918DB13-B3F7-461E-9DB4-163A9FEA5985}" type="pres">
      <dgm:prSet presAssocID="{A21010E3-E7D3-4C76-A057-502CB57A621C}" presName="iconBgRect" presStyleLbl="bgShp" presStyleIdx="1" presStyleCnt="5"/>
      <dgm:spPr/>
    </dgm:pt>
    <dgm:pt modelId="{92DA30DA-E3DD-48D1-8B3D-6A9FD98F601D}" type="pres">
      <dgm:prSet presAssocID="{A21010E3-E7D3-4C76-A057-502CB57A621C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Japanese Dolls"/>
        </a:ext>
      </dgm:extLst>
    </dgm:pt>
    <dgm:pt modelId="{7047DF56-91AB-41E4-826F-0D4B0E4B26F7}" type="pres">
      <dgm:prSet presAssocID="{A21010E3-E7D3-4C76-A057-502CB57A621C}" presName="spaceRect" presStyleCnt="0"/>
      <dgm:spPr/>
    </dgm:pt>
    <dgm:pt modelId="{C79767F8-A392-499C-A1F2-F05C56CC7912}" type="pres">
      <dgm:prSet presAssocID="{A21010E3-E7D3-4C76-A057-502CB57A621C}" presName="textRect" presStyleLbl="revTx" presStyleIdx="1" presStyleCnt="5">
        <dgm:presLayoutVars>
          <dgm:chMax val="1"/>
          <dgm:chPref val="1"/>
        </dgm:presLayoutVars>
      </dgm:prSet>
      <dgm:spPr/>
    </dgm:pt>
    <dgm:pt modelId="{4DAB21B2-0FF2-4328-B96C-7DD20B009789}" type="pres">
      <dgm:prSet presAssocID="{EFCB978A-0A8E-4376-AD6A-8C11F88CF5B9}" presName="sibTrans" presStyleLbl="sibTrans2D1" presStyleIdx="0" presStyleCnt="0"/>
      <dgm:spPr/>
    </dgm:pt>
    <dgm:pt modelId="{63EF27BD-C181-46A7-AFE7-8CAC9FAEB80B}" type="pres">
      <dgm:prSet presAssocID="{F5ACFFF5-9B11-44CC-B63C-00334C303261}" presName="compNode" presStyleCnt="0"/>
      <dgm:spPr/>
    </dgm:pt>
    <dgm:pt modelId="{0AE6F7D6-E0CA-4A17-BF0C-2585C7E0D8C3}" type="pres">
      <dgm:prSet presAssocID="{F5ACFFF5-9B11-44CC-B63C-00334C303261}" presName="iconBgRect" presStyleLbl="bgShp" presStyleIdx="2" presStyleCnt="5"/>
      <dgm:spPr/>
    </dgm:pt>
    <dgm:pt modelId="{5C0B06FA-14F7-4BFB-AD3A-E3A9BF3D4F89}" type="pres">
      <dgm:prSet presAssocID="{F5ACFFF5-9B11-44CC-B63C-00334C303261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ink"/>
        </a:ext>
      </dgm:extLst>
    </dgm:pt>
    <dgm:pt modelId="{842370CA-DC35-4D10-B1AE-B9D4DC830E21}" type="pres">
      <dgm:prSet presAssocID="{F5ACFFF5-9B11-44CC-B63C-00334C303261}" presName="spaceRect" presStyleCnt="0"/>
      <dgm:spPr/>
    </dgm:pt>
    <dgm:pt modelId="{99FE1A17-48E0-40D4-8382-6DFA95337E9D}" type="pres">
      <dgm:prSet presAssocID="{F5ACFFF5-9B11-44CC-B63C-00334C303261}" presName="textRect" presStyleLbl="revTx" presStyleIdx="2" presStyleCnt="5">
        <dgm:presLayoutVars>
          <dgm:chMax val="1"/>
          <dgm:chPref val="1"/>
        </dgm:presLayoutVars>
      </dgm:prSet>
      <dgm:spPr/>
    </dgm:pt>
    <dgm:pt modelId="{0A2EEAA0-37F5-4827-A677-C4B689D49295}" type="pres">
      <dgm:prSet presAssocID="{87BBC019-97FA-44AF-BA35-8D9F917100C6}" presName="sibTrans" presStyleLbl="sibTrans2D1" presStyleIdx="0" presStyleCnt="0"/>
      <dgm:spPr/>
    </dgm:pt>
    <dgm:pt modelId="{37407509-AF8C-41E3-AA79-4ED0ADB3E70D}" type="pres">
      <dgm:prSet presAssocID="{C618B4E8-B287-48F7-8414-2AC3530CF4A2}" presName="compNode" presStyleCnt="0"/>
      <dgm:spPr/>
    </dgm:pt>
    <dgm:pt modelId="{C9C25226-B4C2-4CDF-AEDB-AE63B6705093}" type="pres">
      <dgm:prSet presAssocID="{C618B4E8-B287-48F7-8414-2AC3530CF4A2}" presName="iconBgRect" presStyleLbl="bgShp" presStyleIdx="3" presStyleCnt="5"/>
      <dgm:spPr/>
    </dgm:pt>
    <dgm:pt modelId="{8AA222E3-935D-42B3-9AAC-E4C343AAD71E}" type="pres">
      <dgm:prSet presAssocID="{C618B4E8-B287-48F7-8414-2AC3530CF4A2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Needle"/>
        </a:ext>
      </dgm:extLst>
    </dgm:pt>
    <dgm:pt modelId="{D1330221-B733-4DCE-8E76-4679CDC03E32}" type="pres">
      <dgm:prSet presAssocID="{C618B4E8-B287-48F7-8414-2AC3530CF4A2}" presName="spaceRect" presStyleCnt="0"/>
      <dgm:spPr/>
    </dgm:pt>
    <dgm:pt modelId="{EE99CBCA-AA1A-4891-8390-1083591F112F}" type="pres">
      <dgm:prSet presAssocID="{C618B4E8-B287-48F7-8414-2AC3530CF4A2}" presName="textRect" presStyleLbl="revTx" presStyleIdx="3" presStyleCnt="5" custScaleX="113177" custScaleY="188117">
        <dgm:presLayoutVars>
          <dgm:chMax val="1"/>
          <dgm:chPref val="1"/>
        </dgm:presLayoutVars>
      </dgm:prSet>
      <dgm:spPr/>
    </dgm:pt>
    <dgm:pt modelId="{7C4A399A-B818-4946-A11E-0B8F5D7DD52B}" type="pres">
      <dgm:prSet presAssocID="{43D48FA0-2E84-42A4-A4D4-4C34EB69FCF4}" presName="sibTrans" presStyleLbl="sibTrans2D1" presStyleIdx="0" presStyleCnt="0"/>
      <dgm:spPr/>
    </dgm:pt>
    <dgm:pt modelId="{568EB653-1F27-48D3-8711-68CA3B393199}" type="pres">
      <dgm:prSet presAssocID="{A967F810-6272-482A-B218-38EE70B2AB9E}" presName="compNode" presStyleCnt="0"/>
      <dgm:spPr/>
    </dgm:pt>
    <dgm:pt modelId="{31DFC10A-2591-4D65-89BD-7606AE09DAC9}" type="pres">
      <dgm:prSet presAssocID="{A967F810-6272-482A-B218-38EE70B2AB9E}" presName="iconBgRect" presStyleLbl="bgShp" presStyleIdx="4" presStyleCnt="5"/>
      <dgm:spPr/>
    </dgm:pt>
    <dgm:pt modelId="{CA815062-CBAF-41AB-ADB0-693C244BB6D4}" type="pres">
      <dgm:prSet presAssocID="{A967F810-6272-482A-B218-38EE70B2AB9E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hoolhouse"/>
        </a:ext>
      </dgm:extLst>
    </dgm:pt>
    <dgm:pt modelId="{1819C4E3-E917-42C7-AFA3-49BC3FDDED66}" type="pres">
      <dgm:prSet presAssocID="{A967F810-6272-482A-B218-38EE70B2AB9E}" presName="spaceRect" presStyleCnt="0"/>
      <dgm:spPr/>
    </dgm:pt>
    <dgm:pt modelId="{D78B4D28-8DDC-441F-BF7C-A9E8E09EF8EB}" type="pres">
      <dgm:prSet presAssocID="{A967F810-6272-482A-B218-38EE70B2AB9E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CC890006-7E13-4B32-B40E-A8A1CD8AB373}" srcId="{49D16904-B7B0-4056-9BD8-10BEFFABE61E}" destId="{A21010E3-E7D3-4C76-A057-502CB57A621C}" srcOrd="1" destOrd="0" parTransId="{DFD361E5-7703-4330-89FB-62A2CE0D87F1}" sibTransId="{EFCB978A-0A8E-4376-AD6A-8C11F88CF5B9}"/>
    <dgm:cxn modelId="{55A7D30E-36E2-486E-9316-99643D1DB2FD}" type="presOf" srcId="{87BBC019-97FA-44AF-BA35-8D9F917100C6}" destId="{0A2EEAA0-37F5-4827-A677-C4B689D49295}" srcOrd="0" destOrd="0" presId="urn:microsoft.com/office/officeart/2018/2/layout/IconCircleList"/>
    <dgm:cxn modelId="{A3189825-7A98-4815-83CA-2B388B0F3A02}" srcId="{49D16904-B7B0-4056-9BD8-10BEFFABE61E}" destId="{F5ACFFF5-9B11-44CC-B63C-00334C303261}" srcOrd="2" destOrd="0" parTransId="{96A0EB46-3C3B-4AC6-B086-7F18DA34472D}" sibTransId="{87BBC019-97FA-44AF-BA35-8D9F917100C6}"/>
    <dgm:cxn modelId="{95BB0D2B-C59A-4B6C-8FF6-27F73BDC87BD}" type="presOf" srcId="{33F48C40-4A9E-4B30-9135-6B3BA678127B}" destId="{AA6250C1-D8C0-4594-8E48-86D24DA4D332}" srcOrd="0" destOrd="0" presId="urn:microsoft.com/office/officeart/2018/2/layout/IconCircleList"/>
    <dgm:cxn modelId="{EA51DD2E-4948-404D-A6CA-E89280E534CF}" type="presOf" srcId="{C618B4E8-B287-48F7-8414-2AC3530CF4A2}" destId="{EE99CBCA-AA1A-4891-8390-1083591F112F}" srcOrd="0" destOrd="0" presId="urn:microsoft.com/office/officeart/2018/2/layout/IconCircleList"/>
    <dgm:cxn modelId="{68A7C134-6ADC-46F9-8B35-6A08B129AFEB}" type="presOf" srcId="{A21010E3-E7D3-4C76-A057-502CB57A621C}" destId="{C79767F8-A392-499C-A1F2-F05C56CC7912}" srcOrd="0" destOrd="0" presId="urn:microsoft.com/office/officeart/2018/2/layout/IconCircleList"/>
    <dgm:cxn modelId="{FEAEE361-AE6E-4F0A-9EA8-DA6DA9D7F592}" type="presOf" srcId="{EFCB978A-0A8E-4376-AD6A-8C11F88CF5B9}" destId="{4DAB21B2-0FF2-4328-B96C-7DD20B009789}" srcOrd="0" destOrd="0" presId="urn:microsoft.com/office/officeart/2018/2/layout/IconCircleList"/>
    <dgm:cxn modelId="{ECF1FF64-E523-4609-A889-9506A21E1483}" srcId="{49D16904-B7B0-4056-9BD8-10BEFFABE61E}" destId="{1E144DB3-283D-4FE1-B778-2590A6505EB2}" srcOrd="0" destOrd="0" parTransId="{0155698E-4421-435E-A9EA-C0E6C0201570}" sibTransId="{33F48C40-4A9E-4B30-9135-6B3BA678127B}"/>
    <dgm:cxn modelId="{19C0E46D-CECE-418B-A6EF-8D6D266281E8}" srcId="{49D16904-B7B0-4056-9BD8-10BEFFABE61E}" destId="{C618B4E8-B287-48F7-8414-2AC3530CF4A2}" srcOrd="3" destOrd="0" parTransId="{7E097AF2-977A-46C1-8205-37E394F058D5}" sibTransId="{43D48FA0-2E84-42A4-A4D4-4C34EB69FCF4}"/>
    <dgm:cxn modelId="{4082957D-CB15-4498-8DCA-A90CAF9B0E81}" type="presOf" srcId="{43D48FA0-2E84-42A4-A4D4-4C34EB69FCF4}" destId="{7C4A399A-B818-4946-A11E-0B8F5D7DD52B}" srcOrd="0" destOrd="0" presId="urn:microsoft.com/office/officeart/2018/2/layout/IconCircleList"/>
    <dgm:cxn modelId="{42E2B28C-C32A-4DEF-B65F-ECBBBF6CD6E5}" type="presOf" srcId="{A967F810-6272-482A-B218-38EE70B2AB9E}" destId="{D78B4D28-8DDC-441F-BF7C-A9E8E09EF8EB}" srcOrd="0" destOrd="0" presId="urn:microsoft.com/office/officeart/2018/2/layout/IconCircleList"/>
    <dgm:cxn modelId="{92C38691-67E9-4F56-B48F-95FA8FBE8E49}" type="presOf" srcId="{F5ACFFF5-9B11-44CC-B63C-00334C303261}" destId="{99FE1A17-48E0-40D4-8382-6DFA95337E9D}" srcOrd="0" destOrd="0" presId="urn:microsoft.com/office/officeart/2018/2/layout/IconCircleList"/>
    <dgm:cxn modelId="{28D09B98-17B3-4BE7-8B40-C3503E88DE25}" type="presOf" srcId="{1E144DB3-283D-4FE1-B778-2590A6505EB2}" destId="{061388E3-2F76-4E64-97CE-96335BDE81E8}" srcOrd="0" destOrd="0" presId="urn:microsoft.com/office/officeart/2018/2/layout/IconCircleList"/>
    <dgm:cxn modelId="{E6F8CEC7-9B4A-4C8B-A218-D0B387D405C0}" srcId="{49D16904-B7B0-4056-9BD8-10BEFFABE61E}" destId="{A967F810-6272-482A-B218-38EE70B2AB9E}" srcOrd="4" destOrd="0" parTransId="{D2B82E66-6006-4B6D-87ED-AC81C57DB48E}" sibTransId="{CE7DB958-82F6-4A78-A4E3-FA3D66DC089F}"/>
    <dgm:cxn modelId="{2B0BB5E3-0A15-44D6-B03A-C80FE637BE9D}" type="presOf" srcId="{49D16904-B7B0-4056-9BD8-10BEFFABE61E}" destId="{9A5DE769-7362-4ECA-A4E6-6C138832A1B5}" srcOrd="0" destOrd="0" presId="urn:microsoft.com/office/officeart/2018/2/layout/IconCircleList"/>
    <dgm:cxn modelId="{D5B2D592-6B42-4148-8B90-D1C40CA10FCD}" type="presParOf" srcId="{9A5DE769-7362-4ECA-A4E6-6C138832A1B5}" destId="{D064AEC7-7578-4848-B28B-0DA6BBC740AB}" srcOrd="0" destOrd="0" presId="urn:microsoft.com/office/officeart/2018/2/layout/IconCircleList"/>
    <dgm:cxn modelId="{F4248BB7-A91F-42E7-BBC2-A26A8162DE38}" type="presParOf" srcId="{D064AEC7-7578-4848-B28B-0DA6BBC740AB}" destId="{F5EDD818-B9DC-4C0A-AC38-F767B58380E0}" srcOrd="0" destOrd="0" presId="urn:microsoft.com/office/officeart/2018/2/layout/IconCircleList"/>
    <dgm:cxn modelId="{3866AC7A-B757-4A30-84B2-58AE30D8F6FA}" type="presParOf" srcId="{F5EDD818-B9DC-4C0A-AC38-F767B58380E0}" destId="{BCD0885A-BADC-46D7-B678-1509595AFF32}" srcOrd="0" destOrd="0" presId="urn:microsoft.com/office/officeart/2018/2/layout/IconCircleList"/>
    <dgm:cxn modelId="{0198F433-B4E6-41A6-8FC8-73D975DBAE8F}" type="presParOf" srcId="{F5EDD818-B9DC-4C0A-AC38-F767B58380E0}" destId="{E503F98A-EF7A-463E-92EC-0084CF9C8BED}" srcOrd="1" destOrd="0" presId="urn:microsoft.com/office/officeart/2018/2/layout/IconCircleList"/>
    <dgm:cxn modelId="{13F84A32-9F6E-40C1-AE73-7042897D7C57}" type="presParOf" srcId="{F5EDD818-B9DC-4C0A-AC38-F767B58380E0}" destId="{75BDAF05-9625-41F2-A075-B37B2B6F8F8E}" srcOrd="2" destOrd="0" presId="urn:microsoft.com/office/officeart/2018/2/layout/IconCircleList"/>
    <dgm:cxn modelId="{0F08127A-43BA-4BF9-A12B-C32BB10284B7}" type="presParOf" srcId="{F5EDD818-B9DC-4C0A-AC38-F767B58380E0}" destId="{061388E3-2F76-4E64-97CE-96335BDE81E8}" srcOrd="3" destOrd="0" presId="urn:microsoft.com/office/officeart/2018/2/layout/IconCircleList"/>
    <dgm:cxn modelId="{9F522E1A-2CFF-418A-BE7F-7A15D7A0B4E5}" type="presParOf" srcId="{D064AEC7-7578-4848-B28B-0DA6BBC740AB}" destId="{AA6250C1-D8C0-4594-8E48-86D24DA4D332}" srcOrd="1" destOrd="0" presId="urn:microsoft.com/office/officeart/2018/2/layout/IconCircleList"/>
    <dgm:cxn modelId="{175CB079-1135-46A3-AA98-9300667CE120}" type="presParOf" srcId="{D064AEC7-7578-4848-B28B-0DA6BBC740AB}" destId="{BEAD32BA-85BF-4006-8D37-DCC480905A5B}" srcOrd="2" destOrd="0" presId="urn:microsoft.com/office/officeart/2018/2/layout/IconCircleList"/>
    <dgm:cxn modelId="{4B869928-F238-4E88-8674-CA5FACF66F96}" type="presParOf" srcId="{BEAD32BA-85BF-4006-8D37-DCC480905A5B}" destId="{7918DB13-B3F7-461E-9DB4-163A9FEA5985}" srcOrd="0" destOrd="0" presId="urn:microsoft.com/office/officeart/2018/2/layout/IconCircleList"/>
    <dgm:cxn modelId="{87E5B7C5-7CEC-4F38-8229-3EBA8F962411}" type="presParOf" srcId="{BEAD32BA-85BF-4006-8D37-DCC480905A5B}" destId="{92DA30DA-E3DD-48D1-8B3D-6A9FD98F601D}" srcOrd="1" destOrd="0" presId="urn:microsoft.com/office/officeart/2018/2/layout/IconCircleList"/>
    <dgm:cxn modelId="{779BC56E-47FE-4F72-9855-8C928E7E1E0C}" type="presParOf" srcId="{BEAD32BA-85BF-4006-8D37-DCC480905A5B}" destId="{7047DF56-91AB-41E4-826F-0D4B0E4B26F7}" srcOrd="2" destOrd="0" presId="urn:microsoft.com/office/officeart/2018/2/layout/IconCircleList"/>
    <dgm:cxn modelId="{3888126E-5E4F-4861-8E56-B2726037DF8E}" type="presParOf" srcId="{BEAD32BA-85BF-4006-8D37-DCC480905A5B}" destId="{C79767F8-A392-499C-A1F2-F05C56CC7912}" srcOrd="3" destOrd="0" presId="urn:microsoft.com/office/officeart/2018/2/layout/IconCircleList"/>
    <dgm:cxn modelId="{8FBEE07E-AC63-4084-8479-631C50F1999B}" type="presParOf" srcId="{D064AEC7-7578-4848-B28B-0DA6BBC740AB}" destId="{4DAB21B2-0FF2-4328-B96C-7DD20B009789}" srcOrd="3" destOrd="0" presId="urn:microsoft.com/office/officeart/2018/2/layout/IconCircleList"/>
    <dgm:cxn modelId="{DCCBF11D-1631-43F1-9261-413C8E161CFB}" type="presParOf" srcId="{D064AEC7-7578-4848-B28B-0DA6BBC740AB}" destId="{63EF27BD-C181-46A7-AFE7-8CAC9FAEB80B}" srcOrd="4" destOrd="0" presId="urn:microsoft.com/office/officeart/2018/2/layout/IconCircleList"/>
    <dgm:cxn modelId="{305B92FF-064D-493A-90AE-DDE3620C7ED5}" type="presParOf" srcId="{63EF27BD-C181-46A7-AFE7-8CAC9FAEB80B}" destId="{0AE6F7D6-E0CA-4A17-BF0C-2585C7E0D8C3}" srcOrd="0" destOrd="0" presId="urn:microsoft.com/office/officeart/2018/2/layout/IconCircleList"/>
    <dgm:cxn modelId="{C35D7FF7-7EF5-4853-A1E0-38663370D960}" type="presParOf" srcId="{63EF27BD-C181-46A7-AFE7-8CAC9FAEB80B}" destId="{5C0B06FA-14F7-4BFB-AD3A-E3A9BF3D4F89}" srcOrd="1" destOrd="0" presId="urn:microsoft.com/office/officeart/2018/2/layout/IconCircleList"/>
    <dgm:cxn modelId="{91DB21C9-6EBB-457B-8908-676F088CED7A}" type="presParOf" srcId="{63EF27BD-C181-46A7-AFE7-8CAC9FAEB80B}" destId="{842370CA-DC35-4D10-B1AE-B9D4DC830E21}" srcOrd="2" destOrd="0" presId="urn:microsoft.com/office/officeart/2018/2/layout/IconCircleList"/>
    <dgm:cxn modelId="{4FDB331C-D9F6-4FD5-81EF-93447D8A5101}" type="presParOf" srcId="{63EF27BD-C181-46A7-AFE7-8CAC9FAEB80B}" destId="{99FE1A17-48E0-40D4-8382-6DFA95337E9D}" srcOrd="3" destOrd="0" presId="urn:microsoft.com/office/officeart/2018/2/layout/IconCircleList"/>
    <dgm:cxn modelId="{CCA0ABD1-7979-4B2F-A6C5-BB4ECC9A0C35}" type="presParOf" srcId="{D064AEC7-7578-4848-B28B-0DA6BBC740AB}" destId="{0A2EEAA0-37F5-4827-A677-C4B689D49295}" srcOrd="5" destOrd="0" presId="urn:microsoft.com/office/officeart/2018/2/layout/IconCircleList"/>
    <dgm:cxn modelId="{9A27A214-6D44-4094-9D5C-D947673B0DB6}" type="presParOf" srcId="{D064AEC7-7578-4848-B28B-0DA6BBC740AB}" destId="{37407509-AF8C-41E3-AA79-4ED0ADB3E70D}" srcOrd="6" destOrd="0" presId="urn:microsoft.com/office/officeart/2018/2/layout/IconCircleList"/>
    <dgm:cxn modelId="{1D0AC7B6-DAC1-4C64-BD39-E883FE3F4200}" type="presParOf" srcId="{37407509-AF8C-41E3-AA79-4ED0ADB3E70D}" destId="{C9C25226-B4C2-4CDF-AEDB-AE63B6705093}" srcOrd="0" destOrd="0" presId="urn:microsoft.com/office/officeart/2018/2/layout/IconCircleList"/>
    <dgm:cxn modelId="{509E409E-87FB-41F4-8B6A-44E0907C5671}" type="presParOf" srcId="{37407509-AF8C-41E3-AA79-4ED0ADB3E70D}" destId="{8AA222E3-935D-42B3-9AAC-E4C343AAD71E}" srcOrd="1" destOrd="0" presId="urn:microsoft.com/office/officeart/2018/2/layout/IconCircleList"/>
    <dgm:cxn modelId="{8511703C-DBD9-49AE-B41E-46743C673F20}" type="presParOf" srcId="{37407509-AF8C-41E3-AA79-4ED0ADB3E70D}" destId="{D1330221-B733-4DCE-8E76-4679CDC03E32}" srcOrd="2" destOrd="0" presId="urn:microsoft.com/office/officeart/2018/2/layout/IconCircleList"/>
    <dgm:cxn modelId="{1FEB9399-71F3-4469-A7FA-A2156BC43888}" type="presParOf" srcId="{37407509-AF8C-41E3-AA79-4ED0ADB3E70D}" destId="{EE99CBCA-AA1A-4891-8390-1083591F112F}" srcOrd="3" destOrd="0" presId="urn:microsoft.com/office/officeart/2018/2/layout/IconCircleList"/>
    <dgm:cxn modelId="{052AB24E-C9AB-44F7-8A89-B88CE5B991E8}" type="presParOf" srcId="{D064AEC7-7578-4848-B28B-0DA6BBC740AB}" destId="{7C4A399A-B818-4946-A11E-0B8F5D7DD52B}" srcOrd="7" destOrd="0" presId="urn:microsoft.com/office/officeart/2018/2/layout/IconCircleList"/>
    <dgm:cxn modelId="{2A6400FB-BEB3-4C8C-A2B6-3DDDDD370AA9}" type="presParOf" srcId="{D064AEC7-7578-4848-B28B-0DA6BBC740AB}" destId="{568EB653-1F27-48D3-8711-68CA3B393199}" srcOrd="8" destOrd="0" presId="urn:microsoft.com/office/officeart/2018/2/layout/IconCircleList"/>
    <dgm:cxn modelId="{B90FF880-C4F2-4C78-8BB7-FEBE7EFDF1E9}" type="presParOf" srcId="{568EB653-1F27-48D3-8711-68CA3B393199}" destId="{31DFC10A-2591-4D65-89BD-7606AE09DAC9}" srcOrd="0" destOrd="0" presId="urn:microsoft.com/office/officeart/2018/2/layout/IconCircleList"/>
    <dgm:cxn modelId="{F42765C8-A106-444C-94C7-8C2A5D14A79F}" type="presParOf" srcId="{568EB653-1F27-48D3-8711-68CA3B393199}" destId="{CA815062-CBAF-41AB-ADB0-693C244BB6D4}" srcOrd="1" destOrd="0" presId="urn:microsoft.com/office/officeart/2018/2/layout/IconCircleList"/>
    <dgm:cxn modelId="{513B0D37-E529-4923-81C2-747D92B0B6E3}" type="presParOf" srcId="{568EB653-1F27-48D3-8711-68CA3B393199}" destId="{1819C4E3-E917-42C7-AFA3-49BC3FDDED66}" srcOrd="2" destOrd="0" presId="urn:microsoft.com/office/officeart/2018/2/layout/IconCircleList"/>
    <dgm:cxn modelId="{9C8E25FD-6476-4B61-A196-E496D9C02D41}" type="presParOf" srcId="{568EB653-1F27-48D3-8711-68CA3B393199}" destId="{D78B4D28-8DDC-441F-BF7C-A9E8E09EF8EB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1971052-3C19-4949-A7F9-B36C56865667}" type="doc">
      <dgm:prSet loTypeId="urn:microsoft.com/office/officeart/2016/7/layout/LinearArrowProcessNumbered" loCatId="process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F180F889-0D6F-45C1-BD79-EE82D98763F9}">
      <dgm:prSet custT="1"/>
      <dgm:spPr/>
      <dgm:t>
        <a:bodyPr/>
        <a:lstStyle/>
        <a:p>
          <a:r>
            <a:rPr lang="en-US" sz="2000" b="0" i="0" baseline="0" dirty="0"/>
            <a:t>Conduct rapid risk assessments during floods.</a:t>
          </a:r>
          <a:endParaRPr lang="en-US" sz="2000" dirty="0"/>
        </a:p>
      </dgm:t>
    </dgm:pt>
    <dgm:pt modelId="{3E690A1C-4A64-4AE7-9537-429E75D90FB2}" type="parTrans" cxnId="{F226A02D-EE23-4207-BACD-5C0ECBEDD5B2}">
      <dgm:prSet/>
      <dgm:spPr/>
      <dgm:t>
        <a:bodyPr/>
        <a:lstStyle/>
        <a:p>
          <a:endParaRPr lang="en-US"/>
        </a:p>
      </dgm:t>
    </dgm:pt>
    <dgm:pt modelId="{61263FED-2019-4069-85D3-686C860B399A}" type="sibTrans" cxnId="{F226A02D-EE23-4207-BACD-5C0ECBEDD5B2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FB004894-9A19-4739-BBAF-BCFE6DD07F40}">
      <dgm:prSet custT="1"/>
      <dgm:spPr/>
      <dgm:t>
        <a:bodyPr/>
        <a:lstStyle/>
        <a:p>
          <a:r>
            <a:rPr lang="en-US" sz="2000" dirty="0"/>
            <a:t>Report diarrheal disease clusters quickly.</a:t>
          </a:r>
          <a:r>
            <a:rPr lang="en-US" sz="2000" b="0" i="0" baseline="0" dirty="0"/>
            <a:t> </a:t>
          </a:r>
          <a:endParaRPr lang="en-US" sz="2000" dirty="0"/>
        </a:p>
      </dgm:t>
    </dgm:pt>
    <dgm:pt modelId="{078752A5-17C7-4CE5-8D3F-80B656C9042A}" type="parTrans" cxnId="{FE56C4F4-0728-4053-A767-F2355B2C3849}">
      <dgm:prSet/>
      <dgm:spPr/>
      <dgm:t>
        <a:bodyPr/>
        <a:lstStyle/>
        <a:p>
          <a:endParaRPr lang="en-US"/>
        </a:p>
      </dgm:t>
    </dgm:pt>
    <dgm:pt modelId="{8929130D-3E2C-467D-AECA-9490908C7601}" type="sibTrans" cxnId="{FE56C4F4-0728-4053-A767-F2355B2C3849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8A7845D8-56D8-43C1-B8D9-21C691A58BF1}">
      <dgm:prSet custT="1"/>
      <dgm:spPr/>
      <dgm:t>
        <a:bodyPr/>
        <a:lstStyle/>
        <a:p>
          <a:r>
            <a:rPr lang="en-US" sz="2000" b="0" i="0" baseline="0" dirty="0"/>
            <a:t>Mobilize local cleanup and hygiene campaigns.</a:t>
          </a:r>
          <a:endParaRPr lang="en-US" sz="2000" dirty="0"/>
        </a:p>
      </dgm:t>
    </dgm:pt>
    <dgm:pt modelId="{282F2B6C-C9E1-4B85-BFED-CB7BC07A61D7}" type="parTrans" cxnId="{2E0C8F45-C48F-4EB4-986E-85430A7E7270}">
      <dgm:prSet/>
      <dgm:spPr/>
      <dgm:t>
        <a:bodyPr/>
        <a:lstStyle/>
        <a:p>
          <a:endParaRPr lang="en-US"/>
        </a:p>
      </dgm:t>
    </dgm:pt>
    <dgm:pt modelId="{9F24A18E-829D-4504-9E3C-06443062FCF9}" type="sibTrans" cxnId="{2E0C8F45-C48F-4EB4-986E-85430A7E7270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BB572173-82BA-4740-A153-3235F485F509}">
      <dgm:prSet custT="1"/>
      <dgm:spPr/>
      <dgm:t>
        <a:bodyPr/>
        <a:lstStyle/>
        <a:p>
          <a:r>
            <a:rPr lang="en-US" sz="2000" dirty="0"/>
            <a:t>Educate communities on safe water and hygiene.</a:t>
          </a:r>
        </a:p>
      </dgm:t>
    </dgm:pt>
    <dgm:pt modelId="{A024C824-E9A5-4C41-A18D-60CB0C3A4CA2}" type="parTrans" cxnId="{BC803555-8E66-4617-9BC1-B54CB69225D3}">
      <dgm:prSet/>
      <dgm:spPr/>
      <dgm:t>
        <a:bodyPr/>
        <a:lstStyle/>
        <a:p>
          <a:endParaRPr lang="en-US"/>
        </a:p>
      </dgm:t>
    </dgm:pt>
    <dgm:pt modelId="{5AE64EEA-8416-4AE8-98D8-446E88105A23}" type="sibTrans" cxnId="{BC803555-8E66-4617-9BC1-B54CB69225D3}">
      <dgm:prSet phldrT="4" phldr="0"/>
      <dgm:spPr/>
      <dgm:t>
        <a:bodyPr/>
        <a:lstStyle/>
        <a:p>
          <a:r>
            <a:rPr lang="en-US"/>
            <a:t>4</a:t>
          </a:r>
        </a:p>
      </dgm:t>
    </dgm:pt>
    <dgm:pt modelId="{56639FE6-1C54-476B-9634-311BD06EB1F3}">
      <dgm:prSet/>
      <dgm:spPr/>
      <dgm:t>
        <a:bodyPr/>
        <a:lstStyle/>
        <a:p>
          <a:r>
            <a:rPr lang="en-US" b="0" i="0" baseline="0"/>
            <a:t>Distribute ORS, chlorine tablets, and hygiene kits.</a:t>
          </a:r>
          <a:endParaRPr lang="en-US"/>
        </a:p>
      </dgm:t>
    </dgm:pt>
    <dgm:pt modelId="{7125996B-7B11-43D8-AA77-F64F5C29E54E}" type="parTrans" cxnId="{906C477B-D8CA-4751-AE7F-B347439BB13E}">
      <dgm:prSet/>
      <dgm:spPr/>
      <dgm:t>
        <a:bodyPr/>
        <a:lstStyle/>
        <a:p>
          <a:endParaRPr lang="en-US"/>
        </a:p>
      </dgm:t>
    </dgm:pt>
    <dgm:pt modelId="{A9C0E465-1061-48E7-BC97-24516A7BF97E}" type="sibTrans" cxnId="{906C477B-D8CA-4751-AE7F-B347439BB13E}">
      <dgm:prSet phldrT="5" phldr="0"/>
      <dgm:spPr/>
      <dgm:t>
        <a:bodyPr/>
        <a:lstStyle/>
        <a:p>
          <a:r>
            <a:rPr lang="en-US"/>
            <a:t>5</a:t>
          </a:r>
        </a:p>
      </dgm:t>
    </dgm:pt>
    <dgm:pt modelId="{6B2D9946-6669-46BA-A7B0-08D4005DAB8E}">
      <dgm:prSet/>
      <dgm:spPr/>
      <dgm:t>
        <a:bodyPr/>
        <a:lstStyle/>
        <a:p>
          <a:r>
            <a:rPr lang="en-US"/>
            <a:t>Support cholera, typhoid Rota and vaccination drives.</a:t>
          </a:r>
        </a:p>
      </dgm:t>
    </dgm:pt>
    <dgm:pt modelId="{9506D642-6703-4CA0-9999-F5D3451979C2}" type="parTrans" cxnId="{D733A2EC-4B19-45BB-9D8D-5B10EE8AD135}">
      <dgm:prSet/>
      <dgm:spPr/>
      <dgm:t>
        <a:bodyPr/>
        <a:lstStyle/>
        <a:p>
          <a:endParaRPr lang="en-US"/>
        </a:p>
      </dgm:t>
    </dgm:pt>
    <dgm:pt modelId="{DA2C95E2-0B9A-48E2-9365-130918BC6885}" type="sibTrans" cxnId="{D733A2EC-4B19-45BB-9D8D-5B10EE8AD135}">
      <dgm:prSet phldrT="6" phldr="0"/>
      <dgm:spPr/>
      <dgm:t>
        <a:bodyPr/>
        <a:lstStyle/>
        <a:p>
          <a:r>
            <a:rPr lang="en-US"/>
            <a:t>6</a:t>
          </a:r>
        </a:p>
      </dgm:t>
    </dgm:pt>
    <dgm:pt modelId="{0C9B7379-96CD-4637-8494-D8911ADEBDAF}" type="pres">
      <dgm:prSet presAssocID="{F1971052-3C19-4949-A7F9-B36C56865667}" presName="linearFlow" presStyleCnt="0">
        <dgm:presLayoutVars>
          <dgm:dir/>
          <dgm:animLvl val="lvl"/>
          <dgm:resizeHandles val="exact"/>
        </dgm:presLayoutVars>
      </dgm:prSet>
      <dgm:spPr/>
    </dgm:pt>
    <dgm:pt modelId="{5931E20E-1221-4C2F-B5FB-5AE4A1008317}" type="pres">
      <dgm:prSet presAssocID="{F180F889-0D6F-45C1-BD79-EE82D98763F9}" presName="compositeNode" presStyleCnt="0"/>
      <dgm:spPr/>
    </dgm:pt>
    <dgm:pt modelId="{356DEEE9-A456-41F6-83FB-BDB7E8CB6279}" type="pres">
      <dgm:prSet presAssocID="{F180F889-0D6F-45C1-BD79-EE82D98763F9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AED3DB5C-C731-47BB-A816-6607715DF8EE}" type="pres">
      <dgm:prSet presAssocID="{F180F889-0D6F-45C1-BD79-EE82D98763F9}" presName="parSh" presStyleCnt="0"/>
      <dgm:spPr/>
    </dgm:pt>
    <dgm:pt modelId="{D682E4AE-C241-480A-9981-D0B1BAD3806E}" type="pres">
      <dgm:prSet presAssocID="{F180F889-0D6F-45C1-BD79-EE82D98763F9}" presName="lineNode" presStyleLbl="alignAccFollowNode1" presStyleIdx="0" presStyleCnt="18"/>
      <dgm:spPr/>
    </dgm:pt>
    <dgm:pt modelId="{18018757-88A6-41EF-BDCC-8BD462892FCD}" type="pres">
      <dgm:prSet presAssocID="{F180F889-0D6F-45C1-BD79-EE82D98763F9}" presName="lineArrowNode" presStyleLbl="alignAccFollowNode1" presStyleIdx="1" presStyleCnt="18"/>
      <dgm:spPr/>
    </dgm:pt>
    <dgm:pt modelId="{05BCD71A-7B32-449C-BFB9-1D4A2E691443}" type="pres">
      <dgm:prSet presAssocID="{61263FED-2019-4069-85D3-686C860B399A}" presName="sibTransNodeCircle" presStyleLbl="alignNode1" presStyleIdx="0" presStyleCnt="6">
        <dgm:presLayoutVars>
          <dgm:chMax val="0"/>
          <dgm:bulletEnabled/>
        </dgm:presLayoutVars>
      </dgm:prSet>
      <dgm:spPr/>
    </dgm:pt>
    <dgm:pt modelId="{56F9F213-F03B-4C85-8780-2AD8A6BC19DD}" type="pres">
      <dgm:prSet presAssocID="{61263FED-2019-4069-85D3-686C860B399A}" presName="spacerBetweenCircleAndCallout" presStyleCnt="0">
        <dgm:presLayoutVars/>
      </dgm:prSet>
      <dgm:spPr/>
    </dgm:pt>
    <dgm:pt modelId="{06F7B791-25FF-4B79-BB4C-EB2638B9EA96}" type="pres">
      <dgm:prSet presAssocID="{F180F889-0D6F-45C1-BD79-EE82D98763F9}" presName="nodeText" presStyleLbl="alignAccFollowNode1" presStyleIdx="2" presStyleCnt="18">
        <dgm:presLayoutVars>
          <dgm:bulletEnabled val="1"/>
        </dgm:presLayoutVars>
      </dgm:prSet>
      <dgm:spPr/>
    </dgm:pt>
    <dgm:pt modelId="{009DCD4D-2BDE-446F-AB00-7F0DDC164FD1}" type="pres">
      <dgm:prSet presAssocID="{61263FED-2019-4069-85D3-686C860B399A}" presName="sibTransComposite" presStyleCnt="0"/>
      <dgm:spPr/>
    </dgm:pt>
    <dgm:pt modelId="{21946594-DFED-49D0-B77A-7FD9EF3E73AB}" type="pres">
      <dgm:prSet presAssocID="{FB004894-9A19-4739-BBAF-BCFE6DD07F40}" presName="compositeNode" presStyleCnt="0"/>
      <dgm:spPr/>
    </dgm:pt>
    <dgm:pt modelId="{4F2E62FB-7CCD-443F-BE3E-266754C52F19}" type="pres">
      <dgm:prSet presAssocID="{FB004894-9A19-4739-BBAF-BCFE6DD07F40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9DF21990-A7C6-4607-947C-CE18A7C178E9}" type="pres">
      <dgm:prSet presAssocID="{FB004894-9A19-4739-BBAF-BCFE6DD07F40}" presName="parSh" presStyleCnt="0"/>
      <dgm:spPr/>
    </dgm:pt>
    <dgm:pt modelId="{1F80A1F5-5819-4D16-9198-287454712C4C}" type="pres">
      <dgm:prSet presAssocID="{FB004894-9A19-4739-BBAF-BCFE6DD07F40}" presName="lineNode" presStyleLbl="alignAccFollowNode1" presStyleIdx="3" presStyleCnt="18"/>
      <dgm:spPr/>
    </dgm:pt>
    <dgm:pt modelId="{332B3CBF-85BB-4B44-B4CB-B9D0C2D3BE1D}" type="pres">
      <dgm:prSet presAssocID="{FB004894-9A19-4739-BBAF-BCFE6DD07F40}" presName="lineArrowNode" presStyleLbl="alignAccFollowNode1" presStyleIdx="4" presStyleCnt="18"/>
      <dgm:spPr/>
    </dgm:pt>
    <dgm:pt modelId="{33F88663-2BBE-45D5-BCCD-216B7CF6C865}" type="pres">
      <dgm:prSet presAssocID="{8929130D-3E2C-467D-AECA-9490908C7601}" presName="sibTransNodeCircle" presStyleLbl="alignNode1" presStyleIdx="1" presStyleCnt="6">
        <dgm:presLayoutVars>
          <dgm:chMax val="0"/>
          <dgm:bulletEnabled/>
        </dgm:presLayoutVars>
      </dgm:prSet>
      <dgm:spPr/>
    </dgm:pt>
    <dgm:pt modelId="{50204F3E-853E-4BC6-A489-361EFB67AE72}" type="pres">
      <dgm:prSet presAssocID="{8929130D-3E2C-467D-AECA-9490908C7601}" presName="spacerBetweenCircleAndCallout" presStyleCnt="0">
        <dgm:presLayoutVars/>
      </dgm:prSet>
      <dgm:spPr/>
    </dgm:pt>
    <dgm:pt modelId="{5CDB89EF-E7F4-4BC9-A554-4BDBF4FEF197}" type="pres">
      <dgm:prSet presAssocID="{FB004894-9A19-4739-BBAF-BCFE6DD07F40}" presName="nodeText" presStyleLbl="alignAccFollowNode1" presStyleIdx="5" presStyleCnt="18">
        <dgm:presLayoutVars>
          <dgm:bulletEnabled val="1"/>
        </dgm:presLayoutVars>
      </dgm:prSet>
      <dgm:spPr/>
    </dgm:pt>
    <dgm:pt modelId="{BD2E44C3-98A6-4C4D-9D10-5D6757F97459}" type="pres">
      <dgm:prSet presAssocID="{8929130D-3E2C-467D-AECA-9490908C7601}" presName="sibTransComposite" presStyleCnt="0"/>
      <dgm:spPr/>
    </dgm:pt>
    <dgm:pt modelId="{D5781EEB-09F1-42E1-8A27-211057BA9154}" type="pres">
      <dgm:prSet presAssocID="{8A7845D8-56D8-43C1-B8D9-21C691A58BF1}" presName="compositeNode" presStyleCnt="0"/>
      <dgm:spPr/>
    </dgm:pt>
    <dgm:pt modelId="{1767CCB7-C37E-417D-9DA3-717DC8F97BE4}" type="pres">
      <dgm:prSet presAssocID="{8A7845D8-56D8-43C1-B8D9-21C691A58BF1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1DA1CDE9-2CAA-4061-8318-41E7AFD65B6E}" type="pres">
      <dgm:prSet presAssocID="{8A7845D8-56D8-43C1-B8D9-21C691A58BF1}" presName="parSh" presStyleCnt="0"/>
      <dgm:spPr/>
    </dgm:pt>
    <dgm:pt modelId="{B2768CC1-7B17-48EA-AB9B-7545E375C5BD}" type="pres">
      <dgm:prSet presAssocID="{8A7845D8-56D8-43C1-B8D9-21C691A58BF1}" presName="lineNode" presStyleLbl="alignAccFollowNode1" presStyleIdx="6" presStyleCnt="18"/>
      <dgm:spPr/>
    </dgm:pt>
    <dgm:pt modelId="{8233A145-1529-4F95-ACEF-3968F19E598F}" type="pres">
      <dgm:prSet presAssocID="{8A7845D8-56D8-43C1-B8D9-21C691A58BF1}" presName="lineArrowNode" presStyleLbl="alignAccFollowNode1" presStyleIdx="7" presStyleCnt="18"/>
      <dgm:spPr/>
    </dgm:pt>
    <dgm:pt modelId="{EE4878E9-B049-4D5E-B72B-A963FE25790B}" type="pres">
      <dgm:prSet presAssocID="{9F24A18E-829D-4504-9E3C-06443062FCF9}" presName="sibTransNodeCircle" presStyleLbl="alignNode1" presStyleIdx="2" presStyleCnt="6">
        <dgm:presLayoutVars>
          <dgm:chMax val="0"/>
          <dgm:bulletEnabled/>
        </dgm:presLayoutVars>
      </dgm:prSet>
      <dgm:spPr/>
    </dgm:pt>
    <dgm:pt modelId="{8B6708E8-42DA-459B-97BA-A590C9B1C5FC}" type="pres">
      <dgm:prSet presAssocID="{9F24A18E-829D-4504-9E3C-06443062FCF9}" presName="spacerBetweenCircleAndCallout" presStyleCnt="0">
        <dgm:presLayoutVars/>
      </dgm:prSet>
      <dgm:spPr/>
    </dgm:pt>
    <dgm:pt modelId="{32CBCCE5-759A-44F2-BDBD-F95547E0F656}" type="pres">
      <dgm:prSet presAssocID="{8A7845D8-56D8-43C1-B8D9-21C691A58BF1}" presName="nodeText" presStyleLbl="alignAccFollowNode1" presStyleIdx="8" presStyleCnt="18">
        <dgm:presLayoutVars>
          <dgm:bulletEnabled val="1"/>
        </dgm:presLayoutVars>
      </dgm:prSet>
      <dgm:spPr/>
    </dgm:pt>
    <dgm:pt modelId="{A507C23D-F1A4-4D6A-9F9A-CB3D01A0C029}" type="pres">
      <dgm:prSet presAssocID="{9F24A18E-829D-4504-9E3C-06443062FCF9}" presName="sibTransComposite" presStyleCnt="0"/>
      <dgm:spPr/>
    </dgm:pt>
    <dgm:pt modelId="{2B262037-6AAE-4EC2-8505-216A4829EA6F}" type="pres">
      <dgm:prSet presAssocID="{BB572173-82BA-4740-A153-3235F485F509}" presName="compositeNode" presStyleCnt="0"/>
      <dgm:spPr/>
    </dgm:pt>
    <dgm:pt modelId="{86F3E6A9-9147-472C-9309-7C829B8BD8DC}" type="pres">
      <dgm:prSet presAssocID="{BB572173-82BA-4740-A153-3235F485F509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6C839E86-8715-4703-86F3-E159DE8556DE}" type="pres">
      <dgm:prSet presAssocID="{BB572173-82BA-4740-A153-3235F485F509}" presName="parSh" presStyleCnt="0"/>
      <dgm:spPr/>
    </dgm:pt>
    <dgm:pt modelId="{5BF69BCE-4EA6-4D51-AD61-61B0A44DDB36}" type="pres">
      <dgm:prSet presAssocID="{BB572173-82BA-4740-A153-3235F485F509}" presName="lineNode" presStyleLbl="alignAccFollowNode1" presStyleIdx="9" presStyleCnt="18"/>
      <dgm:spPr/>
    </dgm:pt>
    <dgm:pt modelId="{AB106A38-DAED-473B-B905-A842809D2399}" type="pres">
      <dgm:prSet presAssocID="{BB572173-82BA-4740-A153-3235F485F509}" presName="lineArrowNode" presStyleLbl="alignAccFollowNode1" presStyleIdx="10" presStyleCnt="18"/>
      <dgm:spPr/>
    </dgm:pt>
    <dgm:pt modelId="{0F178118-31C1-4941-B2A5-ED79C2DE8D2A}" type="pres">
      <dgm:prSet presAssocID="{5AE64EEA-8416-4AE8-98D8-446E88105A23}" presName="sibTransNodeCircle" presStyleLbl="alignNode1" presStyleIdx="3" presStyleCnt="6">
        <dgm:presLayoutVars>
          <dgm:chMax val="0"/>
          <dgm:bulletEnabled/>
        </dgm:presLayoutVars>
      </dgm:prSet>
      <dgm:spPr/>
    </dgm:pt>
    <dgm:pt modelId="{BFA975C0-15F6-404C-8940-E3A9C2B5BACE}" type="pres">
      <dgm:prSet presAssocID="{5AE64EEA-8416-4AE8-98D8-446E88105A23}" presName="spacerBetweenCircleAndCallout" presStyleCnt="0">
        <dgm:presLayoutVars/>
      </dgm:prSet>
      <dgm:spPr/>
    </dgm:pt>
    <dgm:pt modelId="{F48BF3C2-32F8-4A2B-8BF9-F30CFDB30D46}" type="pres">
      <dgm:prSet presAssocID="{BB572173-82BA-4740-A153-3235F485F509}" presName="nodeText" presStyleLbl="alignAccFollowNode1" presStyleIdx="11" presStyleCnt="18">
        <dgm:presLayoutVars>
          <dgm:bulletEnabled val="1"/>
        </dgm:presLayoutVars>
      </dgm:prSet>
      <dgm:spPr/>
    </dgm:pt>
    <dgm:pt modelId="{A51C4F51-B54F-4616-9355-B2C97D9A4D76}" type="pres">
      <dgm:prSet presAssocID="{5AE64EEA-8416-4AE8-98D8-446E88105A23}" presName="sibTransComposite" presStyleCnt="0"/>
      <dgm:spPr/>
    </dgm:pt>
    <dgm:pt modelId="{F7B4EC82-C304-4E16-8EE2-3C0D06579934}" type="pres">
      <dgm:prSet presAssocID="{56639FE6-1C54-476B-9634-311BD06EB1F3}" presName="compositeNode" presStyleCnt="0"/>
      <dgm:spPr/>
    </dgm:pt>
    <dgm:pt modelId="{BCEBC649-C84D-4CF8-859B-02E477AA5747}" type="pres">
      <dgm:prSet presAssocID="{56639FE6-1C54-476B-9634-311BD06EB1F3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D3C417BA-6FA6-4DA6-A983-96E33B98DAAD}" type="pres">
      <dgm:prSet presAssocID="{56639FE6-1C54-476B-9634-311BD06EB1F3}" presName="parSh" presStyleCnt="0"/>
      <dgm:spPr/>
    </dgm:pt>
    <dgm:pt modelId="{908BBCA4-82CC-4358-BEE8-8C06638246C5}" type="pres">
      <dgm:prSet presAssocID="{56639FE6-1C54-476B-9634-311BD06EB1F3}" presName="lineNode" presStyleLbl="alignAccFollowNode1" presStyleIdx="12" presStyleCnt="18"/>
      <dgm:spPr/>
    </dgm:pt>
    <dgm:pt modelId="{1976760F-FA6F-4FBD-BDBC-9B8D4E448C7B}" type="pres">
      <dgm:prSet presAssocID="{56639FE6-1C54-476B-9634-311BD06EB1F3}" presName="lineArrowNode" presStyleLbl="alignAccFollowNode1" presStyleIdx="13" presStyleCnt="18"/>
      <dgm:spPr/>
    </dgm:pt>
    <dgm:pt modelId="{CD806EB9-3CEE-4960-BA92-CB69A4070E76}" type="pres">
      <dgm:prSet presAssocID="{A9C0E465-1061-48E7-BC97-24516A7BF97E}" presName="sibTransNodeCircle" presStyleLbl="alignNode1" presStyleIdx="4" presStyleCnt="6">
        <dgm:presLayoutVars>
          <dgm:chMax val="0"/>
          <dgm:bulletEnabled/>
        </dgm:presLayoutVars>
      </dgm:prSet>
      <dgm:spPr/>
    </dgm:pt>
    <dgm:pt modelId="{99D3EA87-FC0C-4CDC-BA56-15B016312A4D}" type="pres">
      <dgm:prSet presAssocID="{A9C0E465-1061-48E7-BC97-24516A7BF97E}" presName="spacerBetweenCircleAndCallout" presStyleCnt="0">
        <dgm:presLayoutVars/>
      </dgm:prSet>
      <dgm:spPr/>
    </dgm:pt>
    <dgm:pt modelId="{DE6A808B-E3A3-40FD-98DA-D29B1B9A804E}" type="pres">
      <dgm:prSet presAssocID="{56639FE6-1C54-476B-9634-311BD06EB1F3}" presName="nodeText" presStyleLbl="alignAccFollowNode1" presStyleIdx="14" presStyleCnt="18">
        <dgm:presLayoutVars>
          <dgm:bulletEnabled val="1"/>
        </dgm:presLayoutVars>
      </dgm:prSet>
      <dgm:spPr/>
    </dgm:pt>
    <dgm:pt modelId="{175F9736-D06B-469B-AB95-1A477F162594}" type="pres">
      <dgm:prSet presAssocID="{A9C0E465-1061-48E7-BC97-24516A7BF97E}" presName="sibTransComposite" presStyleCnt="0"/>
      <dgm:spPr/>
    </dgm:pt>
    <dgm:pt modelId="{E33EA6D4-8BBC-493B-ACC2-CD4C5657D6F8}" type="pres">
      <dgm:prSet presAssocID="{6B2D9946-6669-46BA-A7B0-08D4005DAB8E}" presName="compositeNode" presStyleCnt="0"/>
      <dgm:spPr/>
    </dgm:pt>
    <dgm:pt modelId="{0FD93CD2-FA99-4CCC-8FA1-92AFA5ACEE77}" type="pres">
      <dgm:prSet presAssocID="{6B2D9946-6669-46BA-A7B0-08D4005DAB8E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EAFF1C60-8286-423A-B210-A013BC335D7C}" type="pres">
      <dgm:prSet presAssocID="{6B2D9946-6669-46BA-A7B0-08D4005DAB8E}" presName="parSh" presStyleCnt="0"/>
      <dgm:spPr/>
    </dgm:pt>
    <dgm:pt modelId="{D933BF93-A0ED-4BBE-B117-C7804DE11664}" type="pres">
      <dgm:prSet presAssocID="{6B2D9946-6669-46BA-A7B0-08D4005DAB8E}" presName="lineNode" presStyleLbl="alignAccFollowNode1" presStyleIdx="15" presStyleCnt="18"/>
      <dgm:spPr/>
    </dgm:pt>
    <dgm:pt modelId="{6C7526DB-A03D-4A38-BD52-E6F98AA72231}" type="pres">
      <dgm:prSet presAssocID="{6B2D9946-6669-46BA-A7B0-08D4005DAB8E}" presName="lineArrowNode" presStyleLbl="alignAccFollowNode1" presStyleIdx="16" presStyleCnt="18"/>
      <dgm:spPr/>
    </dgm:pt>
    <dgm:pt modelId="{DD38FA43-4CA0-43C5-858D-4F499FC829BE}" type="pres">
      <dgm:prSet presAssocID="{DA2C95E2-0B9A-48E2-9365-130918BC6885}" presName="sibTransNodeCircle" presStyleLbl="alignNode1" presStyleIdx="5" presStyleCnt="6">
        <dgm:presLayoutVars>
          <dgm:chMax val="0"/>
          <dgm:bulletEnabled/>
        </dgm:presLayoutVars>
      </dgm:prSet>
      <dgm:spPr/>
    </dgm:pt>
    <dgm:pt modelId="{EF6B6AFE-34C7-4438-AF8C-74A2B0EEE99A}" type="pres">
      <dgm:prSet presAssocID="{DA2C95E2-0B9A-48E2-9365-130918BC6885}" presName="spacerBetweenCircleAndCallout" presStyleCnt="0">
        <dgm:presLayoutVars/>
      </dgm:prSet>
      <dgm:spPr/>
    </dgm:pt>
    <dgm:pt modelId="{B24497E1-393B-4815-8024-52B65185282E}" type="pres">
      <dgm:prSet presAssocID="{6B2D9946-6669-46BA-A7B0-08D4005DAB8E}" presName="nodeText" presStyleLbl="alignAccFollowNode1" presStyleIdx="17" presStyleCnt="18">
        <dgm:presLayoutVars>
          <dgm:bulletEnabled val="1"/>
        </dgm:presLayoutVars>
      </dgm:prSet>
      <dgm:spPr/>
    </dgm:pt>
  </dgm:ptLst>
  <dgm:cxnLst>
    <dgm:cxn modelId="{E343A108-4C6D-4952-9BE4-6131BCC9732B}" type="presOf" srcId="{BB572173-82BA-4740-A153-3235F485F509}" destId="{F48BF3C2-32F8-4A2B-8BF9-F30CFDB30D46}" srcOrd="0" destOrd="0" presId="urn:microsoft.com/office/officeart/2016/7/layout/LinearArrowProcessNumbered"/>
    <dgm:cxn modelId="{28FE6414-D071-4EEC-B471-E1E1A3AF4C29}" type="presOf" srcId="{F1971052-3C19-4949-A7F9-B36C56865667}" destId="{0C9B7379-96CD-4637-8494-D8911ADEBDAF}" srcOrd="0" destOrd="0" presId="urn:microsoft.com/office/officeart/2016/7/layout/LinearArrowProcessNumbered"/>
    <dgm:cxn modelId="{1685CF15-F60F-4F7E-BC0E-9899BBA48425}" type="presOf" srcId="{8929130D-3E2C-467D-AECA-9490908C7601}" destId="{33F88663-2BBE-45D5-BCCD-216B7CF6C865}" srcOrd="0" destOrd="0" presId="urn:microsoft.com/office/officeart/2016/7/layout/LinearArrowProcessNumbered"/>
    <dgm:cxn modelId="{5E58921E-EA87-4354-B6C2-E18F8E255DFB}" type="presOf" srcId="{61263FED-2019-4069-85D3-686C860B399A}" destId="{05BCD71A-7B32-449C-BFB9-1D4A2E691443}" srcOrd="0" destOrd="0" presId="urn:microsoft.com/office/officeart/2016/7/layout/LinearArrowProcessNumbered"/>
    <dgm:cxn modelId="{F226A02D-EE23-4207-BACD-5C0ECBEDD5B2}" srcId="{F1971052-3C19-4949-A7F9-B36C56865667}" destId="{F180F889-0D6F-45C1-BD79-EE82D98763F9}" srcOrd="0" destOrd="0" parTransId="{3E690A1C-4A64-4AE7-9537-429E75D90FB2}" sibTransId="{61263FED-2019-4069-85D3-686C860B399A}"/>
    <dgm:cxn modelId="{4109492E-F335-43D0-9A72-0FB69B458ECF}" type="presOf" srcId="{FB004894-9A19-4739-BBAF-BCFE6DD07F40}" destId="{5CDB89EF-E7F4-4BC9-A554-4BDBF4FEF197}" srcOrd="0" destOrd="0" presId="urn:microsoft.com/office/officeart/2016/7/layout/LinearArrowProcessNumbered"/>
    <dgm:cxn modelId="{2E0C8F45-C48F-4EB4-986E-85430A7E7270}" srcId="{F1971052-3C19-4949-A7F9-B36C56865667}" destId="{8A7845D8-56D8-43C1-B8D9-21C691A58BF1}" srcOrd="2" destOrd="0" parTransId="{282F2B6C-C9E1-4B85-BFED-CB7BC07A61D7}" sibTransId="{9F24A18E-829D-4504-9E3C-06443062FCF9}"/>
    <dgm:cxn modelId="{4776864D-1D8E-4219-8274-78AD7255EB03}" type="presOf" srcId="{A9C0E465-1061-48E7-BC97-24516A7BF97E}" destId="{CD806EB9-3CEE-4960-BA92-CB69A4070E76}" srcOrd="0" destOrd="0" presId="urn:microsoft.com/office/officeart/2016/7/layout/LinearArrowProcessNumbered"/>
    <dgm:cxn modelId="{8923584F-97D2-4150-8315-30C2E3485868}" type="presOf" srcId="{DA2C95E2-0B9A-48E2-9365-130918BC6885}" destId="{DD38FA43-4CA0-43C5-858D-4F499FC829BE}" srcOrd="0" destOrd="0" presId="urn:microsoft.com/office/officeart/2016/7/layout/LinearArrowProcessNumbered"/>
    <dgm:cxn modelId="{BC803555-8E66-4617-9BC1-B54CB69225D3}" srcId="{F1971052-3C19-4949-A7F9-B36C56865667}" destId="{BB572173-82BA-4740-A153-3235F485F509}" srcOrd="3" destOrd="0" parTransId="{A024C824-E9A5-4C41-A18D-60CB0C3A4CA2}" sibTransId="{5AE64EEA-8416-4AE8-98D8-446E88105A23}"/>
    <dgm:cxn modelId="{906C477B-D8CA-4751-AE7F-B347439BB13E}" srcId="{F1971052-3C19-4949-A7F9-B36C56865667}" destId="{56639FE6-1C54-476B-9634-311BD06EB1F3}" srcOrd="4" destOrd="0" parTransId="{7125996B-7B11-43D8-AA77-F64F5C29E54E}" sibTransId="{A9C0E465-1061-48E7-BC97-24516A7BF97E}"/>
    <dgm:cxn modelId="{5525EE90-A767-48F3-89FA-AAA7D4C647AC}" type="presOf" srcId="{8A7845D8-56D8-43C1-B8D9-21C691A58BF1}" destId="{32CBCCE5-759A-44F2-BDBD-F95547E0F656}" srcOrd="0" destOrd="0" presId="urn:microsoft.com/office/officeart/2016/7/layout/LinearArrowProcessNumbered"/>
    <dgm:cxn modelId="{073228B6-5F41-4076-8A37-374FF0834D65}" type="presOf" srcId="{56639FE6-1C54-476B-9634-311BD06EB1F3}" destId="{DE6A808B-E3A3-40FD-98DA-D29B1B9A804E}" srcOrd="0" destOrd="0" presId="urn:microsoft.com/office/officeart/2016/7/layout/LinearArrowProcessNumbered"/>
    <dgm:cxn modelId="{EA485BC2-2283-4ACE-91D6-A2282F4596B8}" type="presOf" srcId="{9F24A18E-829D-4504-9E3C-06443062FCF9}" destId="{EE4878E9-B049-4D5E-B72B-A963FE25790B}" srcOrd="0" destOrd="0" presId="urn:microsoft.com/office/officeart/2016/7/layout/LinearArrowProcessNumbered"/>
    <dgm:cxn modelId="{47B575C5-A3C2-43D4-8331-749029588B08}" type="presOf" srcId="{6B2D9946-6669-46BA-A7B0-08D4005DAB8E}" destId="{B24497E1-393B-4815-8024-52B65185282E}" srcOrd="0" destOrd="0" presId="urn:microsoft.com/office/officeart/2016/7/layout/LinearArrowProcessNumbered"/>
    <dgm:cxn modelId="{3696B5E5-CA2E-42F6-9A88-59EAE3FE2D4B}" type="presOf" srcId="{5AE64EEA-8416-4AE8-98D8-446E88105A23}" destId="{0F178118-31C1-4941-B2A5-ED79C2DE8D2A}" srcOrd="0" destOrd="0" presId="urn:microsoft.com/office/officeart/2016/7/layout/LinearArrowProcessNumbered"/>
    <dgm:cxn modelId="{4858A8E9-4021-4370-82CE-FC400978A6AE}" type="presOf" srcId="{F180F889-0D6F-45C1-BD79-EE82D98763F9}" destId="{06F7B791-25FF-4B79-BB4C-EB2638B9EA96}" srcOrd="0" destOrd="0" presId="urn:microsoft.com/office/officeart/2016/7/layout/LinearArrowProcessNumbered"/>
    <dgm:cxn modelId="{D733A2EC-4B19-45BB-9D8D-5B10EE8AD135}" srcId="{F1971052-3C19-4949-A7F9-B36C56865667}" destId="{6B2D9946-6669-46BA-A7B0-08D4005DAB8E}" srcOrd="5" destOrd="0" parTransId="{9506D642-6703-4CA0-9999-F5D3451979C2}" sibTransId="{DA2C95E2-0B9A-48E2-9365-130918BC6885}"/>
    <dgm:cxn modelId="{FE56C4F4-0728-4053-A767-F2355B2C3849}" srcId="{F1971052-3C19-4949-A7F9-B36C56865667}" destId="{FB004894-9A19-4739-BBAF-BCFE6DD07F40}" srcOrd="1" destOrd="0" parTransId="{078752A5-17C7-4CE5-8D3F-80B656C9042A}" sibTransId="{8929130D-3E2C-467D-AECA-9490908C7601}"/>
    <dgm:cxn modelId="{0FE63FC3-1C22-4AD7-A0C4-6FED5FD5FBB0}" type="presParOf" srcId="{0C9B7379-96CD-4637-8494-D8911ADEBDAF}" destId="{5931E20E-1221-4C2F-B5FB-5AE4A1008317}" srcOrd="0" destOrd="0" presId="urn:microsoft.com/office/officeart/2016/7/layout/LinearArrowProcessNumbered"/>
    <dgm:cxn modelId="{C188BE78-7231-441B-A4E7-9C372A249EF5}" type="presParOf" srcId="{5931E20E-1221-4C2F-B5FB-5AE4A1008317}" destId="{356DEEE9-A456-41F6-83FB-BDB7E8CB6279}" srcOrd="0" destOrd="0" presId="urn:microsoft.com/office/officeart/2016/7/layout/LinearArrowProcessNumbered"/>
    <dgm:cxn modelId="{DD5C03EC-C425-436F-ACF7-50D7609C6A07}" type="presParOf" srcId="{5931E20E-1221-4C2F-B5FB-5AE4A1008317}" destId="{AED3DB5C-C731-47BB-A816-6607715DF8EE}" srcOrd="1" destOrd="0" presId="urn:microsoft.com/office/officeart/2016/7/layout/LinearArrowProcessNumbered"/>
    <dgm:cxn modelId="{2874A976-4BF5-4E41-A089-C132F289E3D0}" type="presParOf" srcId="{AED3DB5C-C731-47BB-A816-6607715DF8EE}" destId="{D682E4AE-C241-480A-9981-D0B1BAD3806E}" srcOrd="0" destOrd="0" presId="urn:microsoft.com/office/officeart/2016/7/layout/LinearArrowProcessNumbered"/>
    <dgm:cxn modelId="{FC668566-D2ED-423B-8D34-F9772F36A29E}" type="presParOf" srcId="{AED3DB5C-C731-47BB-A816-6607715DF8EE}" destId="{18018757-88A6-41EF-BDCC-8BD462892FCD}" srcOrd="1" destOrd="0" presId="urn:microsoft.com/office/officeart/2016/7/layout/LinearArrowProcessNumbered"/>
    <dgm:cxn modelId="{737EFC11-FF70-465F-B670-4F693C5F9ECA}" type="presParOf" srcId="{AED3DB5C-C731-47BB-A816-6607715DF8EE}" destId="{05BCD71A-7B32-449C-BFB9-1D4A2E691443}" srcOrd="2" destOrd="0" presId="urn:microsoft.com/office/officeart/2016/7/layout/LinearArrowProcessNumbered"/>
    <dgm:cxn modelId="{FCA59D50-4955-420E-ABFC-96D8F52F754C}" type="presParOf" srcId="{AED3DB5C-C731-47BB-A816-6607715DF8EE}" destId="{56F9F213-F03B-4C85-8780-2AD8A6BC19DD}" srcOrd="3" destOrd="0" presId="urn:microsoft.com/office/officeart/2016/7/layout/LinearArrowProcessNumbered"/>
    <dgm:cxn modelId="{B708C5F9-5521-4238-9FF4-93373B9AE9C5}" type="presParOf" srcId="{5931E20E-1221-4C2F-B5FB-5AE4A1008317}" destId="{06F7B791-25FF-4B79-BB4C-EB2638B9EA96}" srcOrd="2" destOrd="0" presId="urn:microsoft.com/office/officeart/2016/7/layout/LinearArrowProcessNumbered"/>
    <dgm:cxn modelId="{987BBFC7-59C4-4874-BDB5-798E04040615}" type="presParOf" srcId="{0C9B7379-96CD-4637-8494-D8911ADEBDAF}" destId="{009DCD4D-2BDE-446F-AB00-7F0DDC164FD1}" srcOrd="1" destOrd="0" presId="urn:microsoft.com/office/officeart/2016/7/layout/LinearArrowProcessNumbered"/>
    <dgm:cxn modelId="{EC9BC0F7-28EE-4819-96AE-5B6F6FE574A4}" type="presParOf" srcId="{0C9B7379-96CD-4637-8494-D8911ADEBDAF}" destId="{21946594-DFED-49D0-B77A-7FD9EF3E73AB}" srcOrd="2" destOrd="0" presId="urn:microsoft.com/office/officeart/2016/7/layout/LinearArrowProcessNumbered"/>
    <dgm:cxn modelId="{0F49C666-3219-4CBC-B823-030880BCF54C}" type="presParOf" srcId="{21946594-DFED-49D0-B77A-7FD9EF3E73AB}" destId="{4F2E62FB-7CCD-443F-BE3E-266754C52F19}" srcOrd="0" destOrd="0" presId="urn:microsoft.com/office/officeart/2016/7/layout/LinearArrowProcessNumbered"/>
    <dgm:cxn modelId="{8F424E3A-4CFB-4089-924D-5DF133AB39A9}" type="presParOf" srcId="{21946594-DFED-49D0-B77A-7FD9EF3E73AB}" destId="{9DF21990-A7C6-4607-947C-CE18A7C178E9}" srcOrd="1" destOrd="0" presId="urn:microsoft.com/office/officeart/2016/7/layout/LinearArrowProcessNumbered"/>
    <dgm:cxn modelId="{C895FF6E-748A-453A-9061-BD8DFA0D8720}" type="presParOf" srcId="{9DF21990-A7C6-4607-947C-CE18A7C178E9}" destId="{1F80A1F5-5819-4D16-9198-287454712C4C}" srcOrd="0" destOrd="0" presId="urn:microsoft.com/office/officeart/2016/7/layout/LinearArrowProcessNumbered"/>
    <dgm:cxn modelId="{F9C0726C-80CB-441A-A89F-FBB42483C22E}" type="presParOf" srcId="{9DF21990-A7C6-4607-947C-CE18A7C178E9}" destId="{332B3CBF-85BB-4B44-B4CB-B9D0C2D3BE1D}" srcOrd="1" destOrd="0" presId="urn:microsoft.com/office/officeart/2016/7/layout/LinearArrowProcessNumbered"/>
    <dgm:cxn modelId="{56D9211E-0444-4FAF-9695-836E739046A7}" type="presParOf" srcId="{9DF21990-A7C6-4607-947C-CE18A7C178E9}" destId="{33F88663-2BBE-45D5-BCCD-216B7CF6C865}" srcOrd="2" destOrd="0" presId="urn:microsoft.com/office/officeart/2016/7/layout/LinearArrowProcessNumbered"/>
    <dgm:cxn modelId="{DB81636E-A206-43D9-9964-50E15E66B42A}" type="presParOf" srcId="{9DF21990-A7C6-4607-947C-CE18A7C178E9}" destId="{50204F3E-853E-4BC6-A489-361EFB67AE72}" srcOrd="3" destOrd="0" presId="urn:microsoft.com/office/officeart/2016/7/layout/LinearArrowProcessNumbered"/>
    <dgm:cxn modelId="{9A9F6580-162D-41D2-9364-E59E22AB5FDC}" type="presParOf" srcId="{21946594-DFED-49D0-B77A-7FD9EF3E73AB}" destId="{5CDB89EF-E7F4-4BC9-A554-4BDBF4FEF197}" srcOrd="2" destOrd="0" presId="urn:microsoft.com/office/officeart/2016/7/layout/LinearArrowProcessNumbered"/>
    <dgm:cxn modelId="{91F3815C-CD48-4461-9CEC-57CCBB8B2A9F}" type="presParOf" srcId="{0C9B7379-96CD-4637-8494-D8911ADEBDAF}" destId="{BD2E44C3-98A6-4C4D-9D10-5D6757F97459}" srcOrd="3" destOrd="0" presId="urn:microsoft.com/office/officeart/2016/7/layout/LinearArrowProcessNumbered"/>
    <dgm:cxn modelId="{771F28A5-D0EF-48C7-8CE2-6BEB350466E6}" type="presParOf" srcId="{0C9B7379-96CD-4637-8494-D8911ADEBDAF}" destId="{D5781EEB-09F1-42E1-8A27-211057BA9154}" srcOrd="4" destOrd="0" presId="urn:microsoft.com/office/officeart/2016/7/layout/LinearArrowProcessNumbered"/>
    <dgm:cxn modelId="{A9872D37-ACB8-4790-94AB-3D0722CCB884}" type="presParOf" srcId="{D5781EEB-09F1-42E1-8A27-211057BA9154}" destId="{1767CCB7-C37E-417D-9DA3-717DC8F97BE4}" srcOrd="0" destOrd="0" presId="urn:microsoft.com/office/officeart/2016/7/layout/LinearArrowProcessNumbered"/>
    <dgm:cxn modelId="{204F7B26-D1D8-490D-AA60-9BE719C1222C}" type="presParOf" srcId="{D5781EEB-09F1-42E1-8A27-211057BA9154}" destId="{1DA1CDE9-2CAA-4061-8318-41E7AFD65B6E}" srcOrd="1" destOrd="0" presId="urn:microsoft.com/office/officeart/2016/7/layout/LinearArrowProcessNumbered"/>
    <dgm:cxn modelId="{06B595FA-9BE4-43AE-95ED-0985D741CF05}" type="presParOf" srcId="{1DA1CDE9-2CAA-4061-8318-41E7AFD65B6E}" destId="{B2768CC1-7B17-48EA-AB9B-7545E375C5BD}" srcOrd="0" destOrd="0" presId="urn:microsoft.com/office/officeart/2016/7/layout/LinearArrowProcessNumbered"/>
    <dgm:cxn modelId="{799CFD83-5A1D-4DE1-B34E-5CE2301CC9C5}" type="presParOf" srcId="{1DA1CDE9-2CAA-4061-8318-41E7AFD65B6E}" destId="{8233A145-1529-4F95-ACEF-3968F19E598F}" srcOrd="1" destOrd="0" presId="urn:microsoft.com/office/officeart/2016/7/layout/LinearArrowProcessNumbered"/>
    <dgm:cxn modelId="{0E267AB7-C092-4CE9-8BCD-B74583048068}" type="presParOf" srcId="{1DA1CDE9-2CAA-4061-8318-41E7AFD65B6E}" destId="{EE4878E9-B049-4D5E-B72B-A963FE25790B}" srcOrd="2" destOrd="0" presId="urn:microsoft.com/office/officeart/2016/7/layout/LinearArrowProcessNumbered"/>
    <dgm:cxn modelId="{7CDBE7DD-8E74-4278-9B4D-2D320EDB58C2}" type="presParOf" srcId="{1DA1CDE9-2CAA-4061-8318-41E7AFD65B6E}" destId="{8B6708E8-42DA-459B-97BA-A590C9B1C5FC}" srcOrd="3" destOrd="0" presId="urn:microsoft.com/office/officeart/2016/7/layout/LinearArrowProcessNumbered"/>
    <dgm:cxn modelId="{6A74FB91-007A-455A-9A17-C99CF319C4CE}" type="presParOf" srcId="{D5781EEB-09F1-42E1-8A27-211057BA9154}" destId="{32CBCCE5-759A-44F2-BDBD-F95547E0F656}" srcOrd="2" destOrd="0" presId="urn:microsoft.com/office/officeart/2016/7/layout/LinearArrowProcessNumbered"/>
    <dgm:cxn modelId="{7DB5A33E-9CF2-41D8-9F08-07D6F3C05835}" type="presParOf" srcId="{0C9B7379-96CD-4637-8494-D8911ADEBDAF}" destId="{A507C23D-F1A4-4D6A-9F9A-CB3D01A0C029}" srcOrd="5" destOrd="0" presId="urn:microsoft.com/office/officeart/2016/7/layout/LinearArrowProcessNumbered"/>
    <dgm:cxn modelId="{EF130389-40B6-4497-BBFA-B01D1FF1F1AA}" type="presParOf" srcId="{0C9B7379-96CD-4637-8494-D8911ADEBDAF}" destId="{2B262037-6AAE-4EC2-8505-216A4829EA6F}" srcOrd="6" destOrd="0" presId="urn:microsoft.com/office/officeart/2016/7/layout/LinearArrowProcessNumbered"/>
    <dgm:cxn modelId="{9B8C6E36-C578-44C1-BB4A-F4F9497DCB3D}" type="presParOf" srcId="{2B262037-6AAE-4EC2-8505-216A4829EA6F}" destId="{86F3E6A9-9147-472C-9309-7C829B8BD8DC}" srcOrd="0" destOrd="0" presId="urn:microsoft.com/office/officeart/2016/7/layout/LinearArrowProcessNumbered"/>
    <dgm:cxn modelId="{5A5AA8EB-782D-4275-9A17-8DA043FEF36A}" type="presParOf" srcId="{2B262037-6AAE-4EC2-8505-216A4829EA6F}" destId="{6C839E86-8715-4703-86F3-E159DE8556DE}" srcOrd="1" destOrd="0" presId="urn:microsoft.com/office/officeart/2016/7/layout/LinearArrowProcessNumbered"/>
    <dgm:cxn modelId="{CDC02DD6-AA72-433D-8665-73C4C663C702}" type="presParOf" srcId="{6C839E86-8715-4703-86F3-E159DE8556DE}" destId="{5BF69BCE-4EA6-4D51-AD61-61B0A44DDB36}" srcOrd="0" destOrd="0" presId="urn:microsoft.com/office/officeart/2016/7/layout/LinearArrowProcessNumbered"/>
    <dgm:cxn modelId="{360D29FA-DD87-4B95-BF02-0F4D0FB9B63E}" type="presParOf" srcId="{6C839E86-8715-4703-86F3-E159DE8556DE}" destId="{AB106A38-DAED-473B-B905-A842809D2399}" srcOrd="1" destOrd="0" presId="urn:microsoft.com/office/officeart/2016/7/layout/LinearArrowProcessNumbered"/>
    <dgm:cxn modelId="{F61B8C1F-7F98-4024-8E33-709F11FF0EE5}" type="presParOf" srcId="{6C839E86-8715-4703-86F3-E159DE8556DE}" destId="{0F178118-31C1-4941-B2A5-ED79C2DE8D2A}" srcOrd="2" destOrd="0" presId="urn:microsoft.com/office/officeart/2016/7/layout/LinearArrowProcessNumbered"/>
    <dgm:cxn modelId="{962B458D-FDB2-41F3-BC96-B3EEB1E17D06}" type="presParOf" srcId="{6C839E86-8715-4703-86F3-E159DE8556DE}" destId="{BFA975C0-15F6-404C-8940-E3A9C2B5BACE}" srcOrd="3" destOrd="0" presId="urn:microsoft.com/office/officeart/2016/7/layout/LinearArrowProcessNumbered"/>
    <dgm:cxn modelId="{5DDDAE00-11BB-4116-B58F-9525D86AE8AC}" type="presParOf" srcId="{2B262037-6AAE-4EC2-8505-216A4829EA6F}" destId="{F48BF3C2-32F8-4A2B-8BF9-F30CFDB30D46}" srcOrd="2" destOrd="0" presId="urn:microsoft.com/office/officeart/2016/7/layout/LinearArrowProcessNumbered"/>
    <dgm:cxn modelId="{5BBE831D-E6E5-491A-BCDE-32314218F26D}" type="presParOf" srcId="{0C9B7379-96CD-4637-8494-D8911ADEBDAF}" destId="{A51C4F51-B54F-4616-9355-B2C97D9A4D76}" srcOrd="7" destOrd="0" presId="urn:microsoft.com/office/officeart/2016/7/layout/LinearArrowProcessNumbered"/>
    <dgm:cxn modelId="{BB9E33A6-79FB-43BD-99D5-E8156BFA2B4D}" type="presParOf" srcId="{0C9B7379-96CD-4637-8494-D8911ADEBDAF}" destId="{F7B4EC82-C304-4E16-8EE2-3C0D06579934}" srcOrd="8" destOrd="0" presId="urn:microsoft.com/office/officeart/2016/7/layout/LinearArrowProcessNumbered"/>
    <dgm:cxn modelId="{77510E5D-2AAB-4AD8-B404-7A0A7FA21186}" type="presParOf" srcId="{F7B4EC82-C304-4E16-8EE2-3C0D06579934}" destId="{BCEBC649-C84D-4CF8-859B-02E477AA5747}" srcOrd="0" destOrd="0" presId="urn:microsoft.com/office/officeart/2016/7/layout/LinearArrowProcessNumbered"/>
    <dgm:cxn modelId="{245C56BC-7340-40EB-BF4A-C13E1236CEC4}" type="presParOf" srcId="{F7B4EC82-C304-4E16-8EE2-3C0D06579934}" destId="{D3C417BA-6FA6-4DA6-A983-96E33B98DAAD}" srcOrd="1" destOrd="0" presId="urn:microsoft.com/office/officeart/2016/7/layout/LinearArrowProcessNumbered"/>
    <dgm:cxn modelId="{0C56F1F6-0CA0-49CA-B5A7-A77D311AD71C}" type="presParOf" srcId="{D3C417BA-6FA6-4DA6-A983-96E33B98DAAD}" destId="{908BBCA4-82CC-4358-BEE8-8C06638246C5}" srcOrd="0" destOrd="0" presId="urn:microsoft.com/office/officeart/2016/7/layout/LinearArrowProcessNumbered"/>
    <dgm:cxn modelId="{7956CB40-0828-4D17-831F-6BFA245D4865}" type="presParOf" srcId="{D3C417BA-6FA6-4DA6-A983-96E33B98DAAD}" destId="{1976760F-FA6F-4FBD-BDBC-9B8D4E448C7B}" srcOrd="1" destOrd="0" presId="urn:microsoft.com/office/officeart/2016/7/layout/LinearArrowProcessNumbered"/>
    <dgm:cxn modelId="{786E8B2B-7965-48D2-8DB8-145C498B2F73}" type="presParOf" srcId="{D3C417BA-6FA6-4DA6-A983-96E33B98DAAD}" destId="{CD806EB9-3CEE-4960-BA92-CB69A4070E76}" srcOrd="2" destOrd="0" presId="urn:microsoft.com/office/officeart/2016/7/layout/LinearArrowProcessNumbered"/>
    <dgm:cxn modelId="{3E7EBB36-6B97-4C18-B7A4-491F68EBE61E}" type="presParOf" srcId="{D3C417BA-6FA6-4DA6-A983-96E33B98DAAD}" destId="{99D3EA87-FC0C-4CDC-BA56-15B016312A4D}" srcOrd="3" destOrd="0" presId="urn:microsoft.com/office/officeart/2016/7/layout/LinearArrowProcessNumbered"/>
    <dgm:cxn modelId="{68F8A99E-EE97-4FCF-AF5B-21A2BD84B260}" type="presParOf" srcId="{F7B4EC82-C304-4E16-8EE2-3C0D06579934}" destId="{DE6A808B-E3A3-40FD-98DA-D29B1B9A804E}" srcOrd="2" destOrd="0" presId="urn:microsoft.com/office/officeart/2016/7/layout/LinearArrowProcessNumbered"/>
    <dgm:cxn modelId="{1B644D36-78F0-4417-8B5B-02DEB48F4D53}" type="presParOf" srcId="{0C9B7379-96CD-4637-8494-D8911ADEBDAF}" destId="{175F9736-D06B-469B-AB95-1A477F162594}" srcOrd="9" destOrd="0" presId="urn:microsoft.com/office/officeart/2016/7/layout/LinearArrowProcessNumbered"/>
    <dgm:cxn modelId="{4BA593BE-E2DA-4F76-8248-DCE4AE8D52E8}" type="presParOf" srcId="{0C9B7379-96CD-4637-8494-D8911ADEBDAF}" destId="{E33EA6D4-8BBC-493B-ACC2-CD4C5657D6F8}" srcOrd="10" destOrd="0" presId="urn:microsoft.com/office/officeart/2016/7/layout/LinearArrowProcessNumbered"/>
    <dgm:cxn modelId="{0DA8FA10-7410-43E9-AB65-B8D2DE6A31CE}" type="presParOf" srcId="{E33EA6D4-8BBC-493B-ACC2-CD4C5657D6F8}" destId="{0FD93CD2-FA99-4CCC-8FA1-92AFA5ACEE77}" srcOrd="0" destOrd="0" presId="urn:microsoft.com/office/officeart/2016/7/layout/LinearArrowProcessNumbered"/>
    <dgm:cxn modelId="{5FFFD9AA-05DF-43EC-AF5E-AB196B49361F}" type="presParOf" srcId="{E33EA6D4-8BBC-493B-ACC2-CD4C5657D6F8}" destId="{EAFF1C60-8286-423A-B210-A013BC335D7C}" srcOrd="1" destOrd="0" presId="urn:microsoft.com/office/officeart/2016/7/layout/LinearArrowProcessNumbered"/>
    <dgm:cxn modelId="{9FBE3BA6-A680-4BB3-B49A-45C33BC95DC0}" type="presParOf" srcId="{EAFF1C60-8286-423A-B210-A013BC335D7C}" destId="{D933BF93-A0ED-4BBE-B117-C7804DE11664}" srcOrd="0" destOrd="0" presId="urn:microsoft.com/office/officeart/2016/7/layout/LinearArrowProcessNumbered"/>
    <dgm:cxn modelId="{792A7B35-96DF-4CC1-A9E1-346CE29299BA}" type="presParOf" srcId="{EAFF1C60-8286-423A-B210-A013BC335D7C}" destId="{6C7526DB-A03D-4A38-BD52-E6F98AA72231}" srcOrd="1" destOrd="0" presId="urn:microsoft.com/office/officeart/2016/7/layout/LinearArrowProcessNumbered"/>
    <dgm:cxn modelId="{87B8C5EE-2D95-46EF-8A32-EDA0F0D20E52}" type="presParOf" srcId="{EAFF1C60-8286-423A-B210-A013BC335D7C}" destId="{DD38FA43-4CA0-43C5-858D-4F499FC829BE}" srcOrd="2" destOrd="0" presId="urn:microsoft.com/office/officeart/2016/7/layout/LinearArrowProcessNumbered"/>
    <dgm:cxn modelId="{3A22EAB9-3F87-4792-BA9C-909764D7D5D3}" type="presParOf" srcId="{EAFF1C60-8286-423A-B210-A013BC335D7C}" destId="{EF6B6AFE-34C7-4438-AF8C-74A2B0EEE99A}" srcOrd="3" destOrd="0" presId="urn:microsoft.com/office/officeart/2016/7/layout/LinearArrowProcessNumbered"/>
    <dgm:cxn modelId="{74D58C36-91D1-4658-A44D-132C2CB0EDB7}" type="presParOf" srcId="{E33EA6D4-8BBC-493B-ACC2-CD4C5657D6F8}" destId="{B24497E1-393B-4815-8024-52B65185282E}" srcOrd="2" destOrd="0" presId="urn:microsoft.com/office/officeart/2016/7/layout/LinearArrowProcessNumbered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A4ABAD1-72D4-42A4-B527-41EE6960996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8A29CBD6-A861-4C56-871E-7D68695CA08B}">
      <dgm:prSet/>
      <dgm:spPr/>
      <dgm:t>
        <a:bodyPr/>
        <a:lstStyle/>
        <a:p>
          <a:r>
            <a:rPr lang="en-US" b="0" i="0" baseline="0"/>
            <a:t>Early warning systems, protocols, and services to reduce damage to life and property.</a:t>
          </a:r>
          <a:endParaRPr lang="en-US"/>
        </a:p>
      </dgm:t>
    </dgm:pt>
    <dgm:pt modelId="{953F0A11-D0B8-4986-91F7-F8239B0DCB98}" type="parTrans" cxnId="{040A0344-1224-41CD-9E68-F69D30639758}">
      <dgm:prSet/>
      <dgm:spPr/>
      <dgm:t>
        <a:bodyPr/>
        <a:lstStyle/>
        <a:p>
          <a:endParaRPr lang="en-US"/>
        </a:p>
      </dgm:t>
    </dgm:pt>
    <dgm:pt modelId="{1A92D70F-20F6-4AA8-AEDB-C084BB03EC52}" type="sibTrans" cxnId="{040A0344-1224-41CD-9E68-F69D30639758}">
      <dgm:prSet/>
      <dgm:spPr/>
      <dgm:t>
        <a:bodyPr/>
        <a:lstStyle/>
        <a:p>
          <a:endParaRPr lang="en-US"/>
        </a:p>
      </dgm:t>
    </dgm:pt>
    <dgm:pt modelId="{DE6A16D0-A7D1-4168-AE1A-51C8DD1FA823}">
      <dgm:prSet/>
      <dgm:spPr/>
      <dgm:t>
        <a:bodyPr/>
        <a:lstStyle/>
        <a:p>
          <a:r>
            <a:rPr lang="en-US" b="0" i="0" baseline="0"/>
            <a:t>WASH infrastructure that can facilitate women, which considers the cultural norms and safety concerns of local contexts.</a:t>
          </a:r>
          <a:endParaRPr lang="en-US"/>
        </a:p>
      </dgm:t>
    </dgm:pt>
    <dgm:pt modelId="{03B36E02-3AE5-4A33-9EF6-744CE23E4F67}" type="parTrans" cxnId="{F448F1C1-F616-4915-A176-4F3B3E24B486}">
      <dgm:prSet/>
      <dgm:spPr/>
      <dgm:t>
        <a:bodyPr/>
        <a:lstStyle/>
        <a:p>
          <a:endParaRPr lang="en-US"/>
        </a:p>
      </dgm:t>
    </dgm:pt>
    <dgm:pt modelId="{C78BBA69-872F-45A3-BA65-BC12E9094E5B}" type="sibTrans" cxnId="{F448F1C1-F616-4915-A176-4F3B3E24B486}">
      <dgm:prSet/>
      <dgm:spPr/>
      <dgm:t>
        <a:bodyPr/>
        <a:lstStyle/>
        <a:p>
          <a:endParaRPr lang="en-US"/>
        </a:p>
      </dgm:t>
    </dgm:pt>
    <dgm:pt modelId="{C7B1E039-85EE-4F40-A95B-3D6C8E4A6055}">
      <dgm:prSet/>
      <dgm:spPr/>
      <dgm:t>
        <a:bodyPr/>
        <a:lstStyle/>
        <a:p>
          <a:r>
            <a:rPr lang="en-US" b="0" i="0" baseline="0"/>
            <a:t>Long-term plans to secure flood protection walls and dams strategically to minimize damage to crops and property.</a:t>
          </a:r>
          <a:endParaRPr lang="en-US"/>
        </a:p>
      </dgm:t>
    </dgm:pt>
    <dgm:pt modelId="{099E4389-D16E-49A6-B4CD-4B6CCED377F9}" type="parTrans" cxnId="{630AADB7-EFE2-4E33-948A-9ED2765D8A6B}">
      <dgm:prSet/>
      <dgm:spPr/>
      <dgm:t>
        <a:bodyPr/>
        <a:lstStyle/>
        <a:p>
          <a:endParaRPr lang="en-US"/>
        </a:p>
      </dgm:t>
    </dgm:pt>
    <dgm:pt modelId="{713DAA4E-B220-4CCA-A858-E355CA47FF57}" type="sibTrans" cxnId="{630AADB7-EFE2-4E33-948A-9ED2765D8A6B}">
      <dgm:prSet/>
      <dgm:spPr/>
      <dgm:t>
        <a:bodyPr/>
        <a:lstStyle/>
        <a:p>
          <a:endParaRPr lang="en-US"/>
        </a:p>
      </dgm:t>
    </dgm:pt>
    <dgm:pt modelId="{9423216F-2E01-4AF2-BDC6-5DF771B32A25}">
      <dgm:prSet/>
      <dgm:spPr/>
      <dgm:t>
        <a:bodyPr/>
        <a:lstStyle/>
        <a:p>
          <a:r>
            <a:rPr lang="en-US" b="0" i="0" baseline="0"/>
            <a:t>Policies and guidelines around the development of innovations on local lands, such as assessing the long-term impacts of non-indigenous plant species, technology-based large-scale farming practices, construction of infrastructure around natural ecosystems</a:t>
          </a:r>
          <a:endParaRPr lang="en-US"/>
        </a:p>
      </dgm:t>
    </dgm:pt>
    <dgm:pt modelId="{645F4280-9C41-4FAE-9DE4-BC4F65F59178}" type="parTrans" cxnId="{394D664A-91F7-4D06-833C-A0EB1AED7333}">
      <dgm:prSet/>
      <dgm:spPr/>
      <dgm:t>
        <a:bodyPr/>
        <a:lstStyle/>
        <a:p>
          <a:endParaRPr lang="en-US"/>
        </a:p>
      </dgm:t>
    </dgm:pt>
    <dgm:pt modelId="{96707D74-5B2C-4FB9-9C1F-A096A11DDBE8}" type="sibTrans" cxnId="{394D664A-91F7-4D06-833C-A0EB1AED7333}">
      <dgm:prSet/>
      <dgm:spPr/>
      <dgm:t>
        <a:bodyPr/>
        <a:lstStyle/>
        <a:p>
          <a:endParaRPr lang="en-US"/>
        </a:p>
      </dgm:t>
    </dgm:pt>
    <dgm:pt modelId="{FCBD120F-820F-40C1-884E-28110E5BEE6D}" type="pres">
      <dgm:prSet presAssocID="{7A4ABAD1-72D4-42A4-B527-41EE69609967}" presName="linear" presStyleCnt="0">
        <dgm:presLayoutVars>
          <dgm:animLvl val="lvl"/>
          <dgm:resizeHandles val="exact"/>
        </dgm:presLayoutVars>
      </dgm:prSet>
      <dgm:spPr/>
    </dgm:pt>
    <dgm:pt modelId="{07D80212-9257-401A-B970-993B8D1D3051}" type="pres">
      <dgm:prSet presAssocID="{8A29CBD6-A861-4C56-871E-7D68695CA08B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983BEC24-BEF2-4462-BEDC-F26BB40C614D}" type="pres">
      <dgm:prSet presAssocID="{1A92D70F-20F6-4AA8-AEDB-C084BB03EC52}" presName="spacer" presStyleCnt="0"/>
      <dgm:spPr/>
    </dgm:pt>
    <dgm:pt modelId="{C18820AA-4851-4B52-9376-304FA1FFA6B5}" type="pres">
      <dgm:prSet presAssocID="{DE6A16D0-A7D1-4168-AE1A-51C8DD1FA823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E71E6742-4970-4C46-A31D-B219FCFF05BC}" type="pres">
      <dgm:prSet presAssocID="{C78BBA69-872F-45A3-BA65-BC12E9094E5B}" presName="spacer" presStyleCnt="0"/>
      <dgm:spPr/>
    </dgm:pt>
    <dgm:pt modelId="{E2FCD720-0BE2-4BE2-97EA-9AE4513823D4}" type="pres">
      <dgm:prSet presAssocID="{C7B1E039-85EE-4F40-A95B-3D6C8E4A6055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58D38C03-CFD8-4A05-8235-58F6D9AD5EC2}" type="pres">
      <dgm:prSet presAssocID="{713DAA4E-B220-4CCA-A858-E355CA47FF57}" presName="spacer" presStyleCnt="0"/>
      <dgm:spPr/>
    </dgm:pt>
    <dgm:pt modelId="{F64D2460-F377-4C34-91A7-70BFC51C70A8}" type="pres">
      <dgm:prSet presAssocID="{9423216F-2E01-4AF2-BDC6-5DF771B32A25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15BF2A38-BF6B-49E1-AA5E-7201C5CEE380}" type="presOf" srcId="{DE6A16D0-A7D1-4168-AE1A-51C8DD1FA823}" destId="{C18820AA-4851-4B52-9376-304FA1FFA6B5}" srcOrd="0" destOrd="0" presId="urn:microsoft.com/office/officeart/2005/8/layout/vList2"/>
    <dgm:cxn modelId="{B195905D-4C26-4E8A-9893-7CDF6D8F47F3}" type="presOf" srcId="{9423216F-2E01-4AF2-BDC6-5DF771B32A25}" destId="{F64D2460-F377-4C34-91A7-70BFC51C70A8}" srcOrd="0" destOrd="0" presId="urn:microsoft.com/office/officeart/2005/8/layout/vList2"/>
    <dgm:cxn modelId="{040A0344-1224-41CD-9E68-F69D30639758}" srcId="{7A4ABAD1-72D4-42A4-B527-41EE69609967}" destId="{8A29CBD6-A861-4C56-871E-7D68695CA08B}" srcOrd="0" destOrd="0" parTransId="{953F0A11-D0B8-4986-91F7-F8239B0DCB98}" sibTransId="{1A92D70F-20F6-4AA8-AEDB-C084BB03EC52}"/>
    <dgm:cxn modelId="{3014EE49-3175-41F0-B082-C79FFF89CF0A}" type="presOf" srcId="{8A29CBD6-A861-4C56-871E-7D68695CA08B}" destId="{07D80212-9257-401A-B970-993B8D1D3051}" srcOrd="0" destOrd="0" presId="urn:microsoft.com/office/officeart/2005/8/layout/vList2"/>
    <dgm:cxn modelId="{394D664A-91F7-4D06-833C-A0EB1AED7333}" srcId="{7A4ABAD1-72D4-42A4-B527-41EE69609967}" destId="{9423216F-2E01-4AF2-BDC6-5DF771B32A25}" srcOrd="3" destOrd="0" parTransId="{645F4280-9C41-4FAE-9DE4-BC4F65F59178}" sibTransId="{96707D74-5B2C-4FB9-9C1F-A096A11DDBE8}"/>
    <dgm:cxn modelId="{C91AB04B-FB12-4392-AE34-CDE612327638}" type="presOf" srcId="{C7B1E039-85EE-4F40-A95B-3D6C8E4A6055}" destId="{E2FCD720-0BE2-4BE2-97EA-9AE4513823D4}" srcOrd="0" destOrd="0" presId="urn:microsoft.com/office/officeart/2005/8/layout/vList2"/>
    <dgm:cxn modelId="{630AADB7-EFE2-4E33-948A-9ED2765D8A6B}" srcId="{7A4ABAD1-72D4-42A4-B527-41EE69609967}" destId="{C7B1E039-85EE-4F40-A95B-3D6C8E4A6055}" srcOrd="2" destOrd="0" parTransId="{099E4389-D16E-49A6-B4CD-4B6CCED377F9}" sibTransId="{713DAA4E-B220-4CCA-A858-E355CA47FF57}"/>
    <dgm:cxn modelId="{F448F1C1-F616-4915-A176-4F3B3E24B486}" srcId="{7A4ABAD1-72D4-42A4-B527-41EE69609967}" destId="{DE6A16D0-A7D1-4168-AE1A-51C8DD1FA823}" srcOrd="1" destOrd="0" parTransId="{03B36E02-3AE5-4A33-9EF6-744CE23E4F67}" sibTransId="{C78BBA69-872F-45A3-BA65-BC12E9094E5B}"/>
    <dgm:cxn modelId="{A88F96EB-4905-4733-B545-F2616EF874FE}" type="presOf" srcId="{7A4ABAD1-72D4-42A4-B527-41EE69609967}" destId="{FCBD120F-820F-40C1-884E-28110E5BEE6D}" srcOrd="0" destOrd="0" presId="urn:microsoft.com/office/officeart/2005/8/layout/vList2"/>
    <dgm:cxn modelId="{CC5C3267-6434-4F7F-940F-1F7410888E53}" type="presParOf" srcId="{FCBD120F-820F-40C1-884E-28110E5BEE6D}" destId="{07D80212-9257-401A-B970-993B8D1D3051}" srcOrd="0" destOrd="0" presId="urn:microsoft.com/office/officeart/2005/8/layout/vList2"/>
    <dgm:cxn modelId="{B2ACB37C-D396-4839-BD18-BD39649E3123}" type="presParOf" srcId="{FCBD120F-820F-40C1-884E-28110E5BEE6D}" destId="{983BEC24-BEF2-4462-BEDC-F26BB40C614D}" srcOrd="1" destOrd="0" presId="urn:microsoft.com/office/officeart/2005/8/layout/vList2"/>
    <dgm:cxn modelId="{247B32E1-F6CB-4929-9683-4ADB24207B99}" type="presParOf" srcId="{FCBD120F-820F-40C1-884E-28110E5BEE6D}" destId="{C18820AA-4851-4B52-9376-304FA1FFA6B5}" srcOrd="2" destOrd="0" presId="urn:microsoft.com/office/officeart/2005/8/layout/vList2"/>
    <dgm:cxn modelId="{224E92FC-C7F5-4DD8-9F11-502BFD09BCE7}" type="presParOf" srcId="{FCBD120F-820F-40C1-884E-28110E5BEE6D}" destId="{E71E6742-4970-4C46-A31D-B219FCFF05BC}" srcOrd="3" destOrd="0" presId="urn:microsoft.com/office/officeart/2005/8/layout/vList2"/>
    <dgm:cxn modelId="{A3ACFEB1-BC9D-4E4C-90AE-1C0D87729570}" type="presParOf" srcId="{FCBD120F-820F-40C1-884E-28110E5BEE6D}" destId="{E2FCD720-0BE2-4BE2-97EA-9AE4513823D4}" srcOrd="4" destOrd="0" presId="urn:microsoft.com/office/officeart/2005/8/layout/vList2"/>
    <dgm:cxn modelId="{EF872292-CBDC-4252-A1C1-1D525997F4DA}" type="presParOf" srcId="{FCBD120F-820F-40C1-884E-28110E5BEE6D}" destId="{58D38C03-CFD8-4A05-8235-58F6D9AD5EC2}" srcOrd="5" destOrd="0" presId="urn:microsoft.com/office/officeart/2005/8/layout/vList2"/>
    <dgm:cxn modelId="{863F7439-1C4C-4184-B162-AF6B7831AA63}" type="presParOf" srcId="{FCBD120F-820F-40C1-884E-28110E5BEE6D}" destId="{F64D2460-F377-4C34-91A7-70BFC51C70A8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9577BF9-E54C-4E45-85D6-9B295946AEF3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A9F3ED0D-C1D3-439F-B5EE-82D1B3035AD6}">
      <dgm:prSet/>
      <dgm:spPr/>
      <dgm:t>
        <a:bodyPr/>
        <a:lstStyle/>
        <a:p>
          <a:r>
            <a:rPr lang="en-US"/>
            <a:t>Climate risk assessments should become part of all health projects.</a:t>
          </a:r>
        </a:p>
      </dgm:t>
    </dgm:pt>
    <dgm:pt modelId="{C770CD19-13C1-4B0F-9B44-4A0093E597E6}" type="parTrans" cxnId="{6635B16D-240B-47A8-8354-65E9E9C34ED9}">
      <dgm:prSet/>
      <dgm:spPr/>
      <dgm:t>
        <a:bodyPr/>
        <a:lstStyle/>
        <a:p>
          <a:endParaRPr lang="en-US"/>
        </a:p>
      </dgm:t>
    </dgm:pt>
    <dgm:pt modelId="{00F6E5EC-36F2-4E40-998B-13D76BFB3E9A}" type="sibTrans" cxnId="{6635B16D-240B-47A8-8354-65E9E9C34ED9}">
      <dgm:prSet/>
      <dgm:spPr/>
      <dgm:t>
        <a:bodyPr/>
        <a:lstStyle/>
        <a:p>
          <a:endParaRPr lang="en-US"/>
        </a:p>
      </dgm:t>
    </dgm:pt>
    <dgm:pt modelId="{BE4C2E2C-0B1C-47A1-AE65-2ACB019E21C0}">
      <dgm:prSet/>
      <dgm:spPr/>
      <dgm:t>
        <a:bodyPr/>
        <a:lstStyle/>
        <a:p>
          <a:r>
            <a:rPr lang="en-US" dirty="0"/>
            <a:t>Design flood-proof, water-secure health facilities.</a:t>
          </a:r>
        </a:p>
      </dgm:t>
    </dgm:pt>
    <dgm:pt modelId="{082A6814-5181-49F7-8D64-16113EBE693E}" type="parTrans" cxnId="{FCB1B06A-A5EA-4248-B793-0FDE54B4DB4A}">
      <dgm:prSet/>
      <dgm:spPr/>
      <dgm:t>
        <a:bodyPr/>
        <a:lstStyle/>
        <a:p>
          <a:endParaRPr lang="en-US"/>
        </a:p>
      </dgm:t>
    </dgm:pt>
    <dgm:pt modelId="{8451874B-F163-467C-9051-C74BB3294089}" type="sibTrans" cxnId="{FCB1B06A-A5EA-4248-B793-0FDE54B4DB4A}">
      <dgm:prSet/>
      <dgm:spPr/>
      <dgm:t>
        <a:bodyPr/>
        <a:lstStyle/>
        <a:p>
          <a:endParaRPr lang="en-US"/>
        </a:p>
      </dgm:t>
    </dgm:pt>
    <dgm:pt modelId="{2390AA39-F26D-4AF4-8184-C376AF1ADC1C}">
      <dgm:prSet/>
      <dgm:spPr/>
      <dgm:t>
        <a:bodyPr/>
        <a:lstStyle/>
        <a:p>
          <a:r>
            <a:rPr lang="en-US"/>
            <a:t>Include disease preparedness in emergency plans.</a:t>
          </a:r>
        </a:p>
      </dgm:t>
    </dgm:pt>
    <dgm:pt modelId="{C44BF65C-CB4B-44F5-A382-9A1DF45A0530}" type="parTrans" cxnId="{F92F28B2-4B15-4E75-B0FA-644E37DFED2C}">
      <dgm:prSet/>
      <dgm:spPr/>
      <dgm:t>
        <a:bodyPr/>
        <a:lstStyle/>
        <a:p>
          <a:endParaRPr lang="en-US"/>
        </a:p>
      </dgm:t>
    </dgm:pt>
    <dgm:pt modelId="{3531240D-7FB2-4CFB-8456-2E39575463DF}" type="sibTrans" cxnId="{F92F28B2-4B15-4E75-B0FA-644E37DFED2C}">
      <dgm:prSet/>
      <dgm:spPr/>
      <dgm:t>
        <a:bodyPr/>
        <a:lstStyle/>
        <a:p>
          <a:endParaRPr lang="en-US"/>
        </a:p>
      </dgm:t>
    </dgm:pt>
    <dgm:pt modelId="{8DC3D042-2774-4439-BA24-0B1FB7F64BD2}">
      <dgm:prSet/>
      <dgm:spPr/>
      <dgm:t>
        <a:bodyPr/>
        <a:lstStyle/>
        <a:p>
          <a:r>
            <a:rPr lang="en-US" dirty="0"/>
            <a:t>Ensure rapid availability of funds for disaster and post-disaster recovery</a:t>
          </a:r>
        </a:p>
      </dgm:t>
    </dgm:pt>
    <dgm:pt modelId="{1677E8BA-46B1-4BDA-8E42-7C1A74C12C37}" type="parTrans" cxnId="{87676D76-808B-4A58-92BE-3D8C0CE02900}">
      <dgm:prSet/>
      <dgm:spPr/>
      <dgm:t>
        <a:bodyPr/>
        <a:lstStyle/>
        <a:p>
          <a:endParaRPr lang="en-US"/>
        </a:p>
      </dgm:t>
    </dgm:pt>
    <dgm:pt modelId="{318EB067-B8F9-40B3-B828-925EC8D40DB4}" type="sibTrans" cxnId="{87676D76-808B-4A58-92BE-3D8C0CE02900}">
      <dgm:prSet/>
      <dgm:spPr/>
      <dgm:t>
        <a:bodyPr/>
        <a:lstStyle/>
        <a:p>
          <a:endParaRPr lang="en-US"/>
        </a:p>
      </dgm:t>
    </dgm:pt>
    <dgm:pt modelId="{F0634251-2323-41FF-BE52-6B3E45A22610}" type="pres">
      <dgm:prSet presAssocID="{E9577BF9-E54C-4E45-85D6-9B295946AEF3}" presName="root" presStyleCnt="0">
        <dgm:presLayoutVars>
          <dgm:dir/>
          <dgm:resizeHandles val="exact"/>
        </dgm:presLayoutVars>
      </dgm:prSet>
      <dgm:spPr/>
    </dgm:pt>
    <dgm:pt modelId="{CB7E7854-BE44-489A-AE15-8811FBFE3701}" type="pres">
      <dgm:prSet presAssocID="{A9F3ED0D-C1D3-439F-B5EE-82D1B3035AD6}" presName="compNode" presStyleCnt="0"/>
      <dgm:spPr/>
    </dgm:pt>
    <dgm:pt modelId="{631A98CA-A07B-4E42-91D2-B99F670F8CFD}" type="pres">
      <dgm:prSet presAssocID="{A9F3ED0D-C1D3-439F-B5EE-82D1B3035AD6}" presName="bgRect" presStyleLbl="bgShp" presStyleIdx="0" presStyleCnt="4"/>
      <dgm:spPr/>
    </dgm:pt>
    <dgm:pt modelId="{D98D4C2B-525D-46EC-8766-FED1E7DAE764}" type="pres">
      <dgm:prSet presAssocID="{A9F3ED0D-C1D3-439F-B5EE-82D1B3035AD6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hermometer"/>
        </a:ext>
      </dgm:extLst>
    </dgm:pt>
    <dgm:pt modelId="{3C4A9CAE-CA82-4F06-9F2E-E2A3932165A7}" type="pres">
      <dgm:prSet presAssocID="{A9F3ED0D-C1D3-439F-B5EE-82D1B3035AD6}" presName="spaceRect" presStyleCnt="0"/>
      <dgm:spPr/>
    </dgm:pt>
    <dgm:pt modelId="{931C193B-5BDE-4E2A-8DF4-AE494FC8755E}" type="pres">
      <dgm:prSet presAssocID="{A9F3ED0D-C1D3-439F-B5EE-82D1B3035AD6}" presName="parTx" presStyleLbl="revTx" presStyleIdx="0" presStyleCnt="4">
        <dgm:presLayoutVars>
          <dgm:chMax val="0"/>
          <dgm:chPref val="0"/>
        </dgm:presLayoutVars>
      </dgm:prSet>
      <dgm:spPr/>
    </dgm:pt>
    <dgm:pt modelId="{2AC91D01-32A5-418C-899C-0E3F87817682}" type="pres">
      <dgm:prSet presAssocID="{00F6E5EC-36F2-4E40-998B-13D76BFB3E9A}" presName="sibTrans" presStyleCnt="0"/>
      <dgm:spPr/>
    </dgm:pt>
    <dgm:pt modelId="{394B6D43-40B2-44A9-854A-731BDE3A94F9}" type="pres">
      <dgm:prSet presAssocID="{BE4C2E2C-0B1C-47A1-AE65-2ACB019E21C0}" presName="compNode" presStyleCnt="0"/>
      <dgm:spPr/>
    </dgm:pt>
    <dgm:pt modelId="{9994D69D-0C66-47B9-A43D-8E775B84E766}" type="pres">
      <dgm:prSet presAssocID="{BE4C2E2C-0B1C-47A1-AE65-2ACB019E21C0}" presName="bgRect" presStyleLbl="bgShp" presStyleIdx="1" presStyleCnt="4"/>
      <dgm:spPr/>
    </dgm:pt>
    <dgm:pt modelId="{1EFCE818-53AB-4C36-BFB6-B245802D18AB}" type="pres">
      <dgm:prSet presAssocID="{BE4C2E2C-0B1C-47A1-AE65-2ACB019E21C0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ainy scene"/>
        </a:ext>
      </dgm:extLst>
    </dgm:pt>
    <dgm:pt modelId="{C2357707-CC7B-4011-BD7D-7251D10AC05F}" type="pres">
      <dgm:prSet presAssocID="{BE4C2E2C-0B1C-47A1-AE65-2ACB019E21C0}" presName="spaceRect" presStyleCnt="0"/>
      <dgm:spPr/>
    </dgm:pt>
    <dgm:pt modelId="{CF1F1380-178A-405F-A0C5-B2D7A0010592}" type="pres">
      <dgm:prSet presAssocID="{BE4C2E2C-0B1C-47A1-AE65-2ACB019E21C0}" presName="parTx" presStyleLbl="revTx" presStyleIdx="1" presStyleCnt="4">
        <dgm:presLayoutVars>
          <dgm:chMax val="0"/>
          <dgm:chPref val="0"/>
        </dgm:presLayoutVars>
      </dgm:prSet>
      <dgm:spPr/>
    </dgm:pt>
    <dgm:pt modelId="{3D33244C-530F-4753-9A5C-AA625CDDDA7B}" type="pres">
      <dgm:prSet presAssocID="{8451874B-F163-467C-9051-C74BB3294089}" presName="sibTrans" presStyleCnt="0"/>
      <dgm:spPr/>
    </dgm:pt>
    <dgm:pt modelId="{8345FED4-20CF-4CE6-92CE-7D5D80EEA36F}" type="pres">
      <dgm:prSet presAssocID="{2390AA39-F26D-4AF4-8184-C376AF1ADC1C}" presName="compNode" presStyleCnt="0"/>
      <dgm:spPr/>
    </dgm:pt>
    <dgm:pt modelId="{63C98BF0-1FD1-4CB2-8245-113A6E679759}" type="pres">
      <dgm:prSet presAssocID="{2390AA39-F26D-4AF4-8184-C376AF1ADC1C}" presName="bgRect" presStyleLbl="bgShp" presStyleIdx="2" presStyleCnt="4"/>
      <dgm:spPr/>
    </dgm:pt>
    <dgm:pt modelId="{F4730EB2-6FA3-476B-80A5-62D488B61DD9}" type="pres">
      <dgm:prSet presAssocID="{2390AA39-F26D-4AF4-8184-C376AF1ADC1C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mbulance"/>
        </a:ext>
      </dgm:extLst>
    </dgm:pt>
    <dgm:pt modelId="{B55FC26B-A36D-40A5-BACF-575F4D715CC3}" type="pres">
      <dgm:prSet presAssocID="{2390AA39-F26D-4AF4-8184-C376AF1ADC1C}" presName="spaceRect" presStyleCnt="0"/>
      <dgm:spPr/>
    </dgm:pt>
    <dgm:pt modelId="{1B4DC87D-CDC8-4DCC-A0D5-7678BF6DCCB5}" type="pres">
      <dgm:prSet presAssocID="{2390AA39-F26D-4AF4-8184-C376AF1ADC1C}" presName="parTx" presStyleLbl="revTx" presStyleIdx="2" presStyleCnt="4">
        <dgm:presLayoutVars>
          <dgm:chMax val="0"/>
          <dgm:chPref val="0"/>
        </dgm:presLayoutVars>
      </dgm:prSet>
      <dgm:spPr/>
    </dgm:pt>
    <dgm:pt modelId="{78ED433B-AE85-4FE0-8519-CF4D2CDE439B}" type="pres">
      <dgm:prSet presAssocID="{3531240D-7FB2-4CFB-8456-2E39575463DF}" presName="sibTrans" presStyleCnt="0"/>
      <dgm:spPr/>
    </dgm:pt>
    <dgm:pt modelId="{D5409F13-B23B-4430-B4F7-D9431E545321}" type="pres">
      <dgm:prSet presAssocID="{8DC3D042-2774-4439-BA24-0B1FB7F64BD2}" presName="compNode" presStyleCnt="0"/>
      <dgm:spPr/>
    </dgm:pt>
    <dgm:pt modelId="{1D3AA32B-E5E6-4470-AE3A-D963054514EF}" type="pres">
      <dgm:prSet presAssocID="{8DC3D042-2774-4439-BA24-0B1FB7F64BD2}" presName="bgRect" presStyleLbl="bgShp" presStyleIdx="3" presStyleCnt="4"/>
      <dgm:spPr/>
    </dgm:pt>
    <dgm:pt modelId="{0B5B31FD-9599-4BEB-85C7-C6100CDF56DE}" type="pres">
      <dgm:prSet presAssocID="{8DC3D042-2774-4439-BA24-0B1FB7F64BD2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irefighter"/>
        </a:ext>
      </dgm:extLst>
    </dgm:pt>
    <dgm:pt modelId="{72FF619B-83E7-4685-A58A-CEA4A8C19FC1}" type="pres">
      <dgm:prSet presAssocID="{8DC3D042-2774-4439-BA24-0B1FB7F64BD2}" presName="spaceRect" presStyleCnt="0"/>
      <dgm:spPr/>
    </dgm:pt>
    <dgm:pt modelId="{6939F279-79DE-432D-8E9C-1E6DCFE8E46F}" type="pres">
      <dgm:prSet presAssocID="{8DC3D042-2774-4439-BA24-0B1FB7F64BD2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FCB1B06A-A5EA-4248-B793-0FDE54B4DB4A}" srcId="{E9577BF9-E54C-4E45-85D6-9B295946AEF3}" destId="{BE4C2E2C-0B1C-47A1-AE65-2ACB019E21C0}" srcOrd="1" destOrd="0" parTransId="{082A6814-5181-49F7-8D64-16113EBE693E}" sibTransId="{8451874B-F163-467C-9051-C74BB3294089}"/>
    <dgm:cxn modelId="{6635B16D-240B-47A8-8354-65E9E9C34ED9}" srcId="{E9577BF9-E54C-4E45-85D6-9B295946AEF3}" destId="{A9F3ED0D-C1D3-439F-B5EE-82D1B3035AD6}" srcOrd="0" destOrd="0" parTransId="{C770CD19-13C1-4B0F-9B44-4A0093E597E6}" sibTransId="{00F6E5EC-36F2-4E40-998B-13D76BFB3E9A}"/>
    <dgm:cxn modelId="{0AA60B6E-8516-4A20-9DD8-2E0EDC952BC5}" type="presOf" srcId="{A9F3ED0D-C1D3-439F-B5EE-82D1B3035AD6}" destId="{931C193B-5BDE-4E2A-8DF4-AE494FC8755E}" srcOrd="0" destOrd="0" presId="urn:microsoft.com/office/officeart/2018/2/layout/IconVerticalSolidList"/>
    <dgm:cxn modelId="{87676D76-808B-4A58-92BE-3D8C0CE02900}" srcId="{E9577BF9-E54C-4E45-85D6-9B295946AEF3}" destId="{8DC3D042-2774-4439-BA24-0B1FB7F64BD2}" srcOrd="3" destOrd="0" parTransId="{1677E8BA-46B1-4BDA-8E42-7C1A74C12C37}" sibTransId="{318EB067-B8F9-40B3-B828-925EC8D40DB4}"/>
    <dgm:cxn modelId="{085C369A-3DE5-43E8-90D9-FAEE3A02F593}" type="presOf" srcId="{2390AA39-F26D-4AF4-8184-C376AF1ADC1C}" destId="{1B4DC87D-CDC8-4DCC-A0D5-7678BF6DCCB5}" srcOrd="0" destOrd="0" presId="urn:microsoft.com/office/officeart/2018/2/layout/IconVerticalSolidList"/>
    <dgm:cxn modelId="{2AD7E1A1-2AD9-4185-9BCF-62DD78692B24}" type="presOf" srcId="{8DC3D042-2774-4439-BA24-0B1FB7F64BD2}" destId="{6939F279-79DE-432D-8E9C-1E6DCFE8E46F}" srcOrd="0" destOrd="0" presId="urn:microsoft.com/office/officeart/2018/2/layout/IconVerticalSolidList"/>
    <dgm:cxn modelId="{F92F28B2-4B15-4E75-B0FA-644E37DFED2C}" srcId="{E9577BF9-E54C-4E45-85D6-9B295946AEF3}" destId="{2390AA39-F26D-4AF4-8184-C376AF1ADC1C}" srcOrd="2" destOrd="0" parTransId="{C44BF65C-CB4B-44F5-A382-9A1DF45A0530}" sibTransId="{3531240D-7FB2-4CFB-8456-2E39575463DF}"/>
    <dgm:cxn modelId="{64753FDF-052D-4F96-84C1-27B99A309769}" type="presOf" srcId="{BE4C2E2C-0B1C-47A1-AE65-2ACB019E21C0}" destId="{CF1F1380-178A-405F-A0C5-B2D7A0010592}" srcOrd="0" destOrd="0" presId="urn:microsoft.com/office/officeart/2018/2/layout/IconVerticalSolidList"/>
    <dgm:cxn modelId="{494302F4-C551-4C43-AC9E-029ADB760EF6}" type="presOf" srcId="{E9577BF9-E54C-4E45-85D6-9B295946AEF3}" destId="{F0634251-2323-41FF-BE52-6B3E45A22610}" srcOrd="0" destOrd="0" presId="urn:microsoft.com/office/officeart/2018/2/layout/IconVerticalSolidList"/>
    <dgm:cxn modelId="{2F41943C-1F0A-4CCB-9557-2EC78DE96928}" type="presParOf" srcId="{F0634251-2323-41FF-BE52-6B3E45A22610}" destId="{CB7E7854-BE44-489A-AE15-8811FBFE3701}" srcOrd="0" destOrd="0" presId="urn:microsoft.com/office/officeart/2018/2/layout/IconVerticalSolidList"/>
    <dgm:cxn modelId="{2C4ACE42-999B-4FC2-B840-D416E88C06B1}" type="presParOf" srcId="{CB7E7854-BE44-489A-AE15-8811FBFE3701}" destId="{631A98CA-A07B-4E42-91D2-B99F670F8CFD}" srcOrd="0" destOrd="0" presId="urn:microsoft.com/office/officeart/2018/2/layout/IconVerticalSolidList"/>
    <dgm:cxn modelId="{DDF1B0E0-7767-4332-A049-A2558CF33FB9}" type="presParOf" srcId="{CB7E7854-BE44-489A-AE15-8811FBFE3701}" destId="{D98D4C2B-525D-46EC-8766-FED1E7DAE764}" srcOrd="1" destOrd="0" presId="urn:microsoft.com/office/officeart/2018/2/layout/IconVerticalSolidList"/>
    <dgm:cxn modelId="{304D1EA2-C608-488B-9531-300DC443EF44}" type="presParOf" srcId="{CB7E7854-BE44-489A-AE15-8811FBFE3701}" destId="{3C4A9CAE-CA82-4F06-9F2E-E2A3932165A7}" srcOrd="2" destOrd="0" presId="urn:microsoft.com/office/officeart/2018/2/layout/IconVerticalSolidList"/>
    <dgm:cxn modelId="{2E4DF0F9-12B3-4C77-9A71-3AA9C3C1A46E}" type="presParOf" srcId="{CB7E7854-BE44-489A-AE15-8811FBFE3701}" destId="{931C193B-5BDE-4E2A-8DF4-AE494FC8755E}" srcOrd="3" destOrd="0" presId="urn:microsoft.com/office/officeart/2018/2/layout/IconVerticalSolidList"/>
    <dgm:cxn modelId="{4D0F7DB1-76FA-4EF5-9105-8B5AFAD9CC5E}" type="presParOf" srcId="{F0634251-2323-41FF-BE52-6B3E45A22610}" destId="{2AC91D01-32A5-418C-899C-0E3F87817682}" srcOrd="1" destOrd="0" presId="urn:microsoft.com/office/officeart/2018/2/layout/IconVerticalSolidList"/>
    <dgm:cxn modelId="{F6C27B52-06B8-46A4-A1B8-2FDAA00F57DD}" type="presParOf" srcId="{F0634251-2323-41FF-BE52-6B3E45A22610}" destId="{394B6D43-40B2-44A9-854A-731BDE3A94F9}" srcOrd="2" destOrd="0" presId="urn:microsoft.com/office/officeart/2018/2/layout/IconVerticalSolidList"/>
    <dgm:cxn modelId="{807EB48D-6B90-453A-8915-8DC9BF548CBE}" type="presParOf" srcId="{394B6D43-40B2-44A9-854A-731BDE3A94F9}" destId="{9994D69D-0C66-47B9-A43D-8E775B84E766}" srcOrd="0" destOrd="0" presId="urn:microsoft.com/office/officeart/2018/2/layout/IconVerticalSolidList"/>
    <dgm:cxn modelId="{267FA5EE-2E93-43EC-A2EC-C62D78C26A4C}" type="presParOf" srcId="{394B6D43-40B2-44A9-854A-731BDE3A94F9}" destId="{1EFCE818-53AB-4C36-BFB6-B245802D18AB}" srcOrd="1" destOrd="0" presId="urn:microsoft.com/office/officeart/2018/2/layout/IconVerticalSolidList"/>
    <dgm:cxn modelId="{72177D71-976D-4989-ADCB-9B5D789674FC}" type="presParOf" srcId="{394B6D43-40B2-44A9-854A-731BDE3A94F9}" destId="{C2357707-CC7B-4011-BD7D-7251D10AC05F}" srcOrd="2" destOrd="0" presId="urn:microsoft.com/office/officeart/2018/2/layout/IconVerticalSolidList"/>
    <dgm:cxn modelId="{B5CF8F8F-4D5B-4991-9226-755F58D5C029}" type="presParOf" srcId="{394B6D43-40B2-44A9-854A-731BDE3A94F9}" destId="{CF1F1380-178A-405F-A0C5-B2D7A0010592}" srcOrd="3" destOrd="0" presId="urn:microsoft.com/office/officeart/2018/2/layout/IconVerticalSolidList"/>
    <dgm:cxn modelId="{7376F110-4973-465D-A39A-DA1A265A1205}" type="presParOf" srcId="{F0634251-2323-41FF-BE52-6B3E45A22610}" destId="{3D33244C-530F-4753-9A5C-AA625CDDDA7B}" srcOrd="3" destOrd="0" presId="urn:microsoft.com/office/officeart/2018/2/layout/IconVerticalSolidList"/>
    <dgm:cxn modelId="{0E954266-13C6-41BC-A572-36129CE57834}" type="presParOf" srcId="{F0634251-2323-41FF-BE52-6B3E45A22610}" destId="{8345FED4-20CF-4CE6-92CE-7D5D80EEA36F}" srcOrd="4" destOrd="0" presId="urn:microsoft.com/office/officeart/2018/2/layout/IconVerticalSolidList"/>
    <dgm:cxn modelId="{4EB7A337-29F5-4080-9993-D86D21A74AD6}" type="presParOf" srcId="{8345FED4-20CF-4CE6-92CE-7D5D80EEA36F}" destId="{63C98BF0-1FD1-4CB2-8245-113A6E679759}" srcOrd="0" destOrd="0" presId="urn:microsoft.com/office/officeart/2018/2/layout/IconVerticalSolidList"/>
    <dgm:cxn modelId="{F22E9E5E-9B4C-44D9-A6F2-6F7D9E4B7756}" type="presParOf" srcId="{8345FED4-20CF-4CE6-92CE-7D5D80EEA36F}" destId="{F4730EB2-6FA3-476B-80A5-62D488B61DD9}" srcOrd="1" destOrd="0" presId="urn:microsoft.com/office/officeart/2018/2/layout/IconVerticalSolidList"/>
    <dgm:cxn modelId="{F5758E24-3B83-417A-BCC5-0C3465B614FA}" type="presParOf" srcId="{8345FED4-20CF-4CE6-92CE-7D5D80EEA36F}" destId="{B55FC26B-A36D-40A5-BACF-575F4D715CC3}" srcOrd="2" destOrd="0" presId="urn:microsoft.com/office/officeart/2018/2/layout/IconVerticalSolidList"/>
    <dgm:cxn modelId="{ACB1428F-B769-4B29-8087-6370F3D69AAF}" type="presParOf" srcId="{8345FED4-20CF-4CE6-92CE-7D5D80EEA36F}" destId="{1B4DC87D-CDC8-4DCC-A0D5-7678BF6DCCB5}" srcOrd="3" destOrd="0" presId="urn:microsoft.com/office/officeart/2018/2/layout/IconVerticalSolidList"/>
    <dgm:cxn modelId="{D1A2F727-39BD-4445-AFF9-0FE065AF6055}" type="presParOf" srcId="{F0634251-2323-41FF-BE52-6B3E45A22610}" destId="{78ED433B-AE85-4FE0-8519-CF4D2CDE439B}" srcOrd="5" destOrd="0" presId="urn:microsoft.com/office/officeart/2018/2/layout/IconVerticalSolidList"/>
    <dgm:cxn modelId="{A08E69D7-ADDF-4132-A42E-0D5564D291C9}" type="presParOf" srcId="{F0634251-2323-41FF-BE52-6B3E45A22610}" destId="{D5409F13-B23B-4430-B4F7-D9431E545321}" srcOrd="6" destOrd="0" presId="urn:microsoft.com/office/officeart/2018/2/layout/IconVerticalSolidList"/>
    <dgm:cxn modelId="{F8B1BE33-FCB4-480D-BE1D-9EA04D809836}" type="presParOf" srcId="{D5409F13-B23B-4430-B4F7-D9431E545321}" destId="{1D3AA32B-E5E6-4470-AE3A-D963054514EF}" srcOrd="0" destOrd="0" presId="urn:microsoft.com/office/officeart/2018/2/layout/IconVerticalSolidList"/>
    <dgm:cxn modelId="{447CDD00-D599-4B76-8F43-CC5F432EA4C0}" type="presParOf" srcId="{D5409F13-B23B-4430-B4F7-D9431E545321}" destId="{0B5B31FD-9599-4BEB-85C7-C6100CDF56DE}" srcOrd="1" destOrd="0" presId="urn:microsoft.com/office/officeart/2018/2/layout/IconVerticalSolidList"/>
    <dgm:cxn modelId="{F1905EC5-94C6-4598-8452-A72E5816D998}" type="presParOf" srcId="{D5409F13-B23B-4430-B4F7-D9431E545321}" destId="{72FF619B-83E7-4685-A58A-CEA4A8C19FC1}" srcOrd="2" destOrd="0" presId="urn:microsoft.com/office/officeart/2018/2/layout/IconVerticalSolidList"/>
    <dgm:cxn modelId="{33F08044-063F-462D-9E78-F337120F0E79}" type="presParOf" srcId="{D5409F13-B23B-4430-B4F7-D9431E545321}" destId="{6939F279-79DE-432D-8E9C-1E6DCFE8E46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422F200-2271-453A-BC63-C7197E0CD1B4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68E6770C-B33E-433D-A2F1-842E9F7825FD}">
      <dgm:prSet/>
      <dgm:spPr/>
      <dgm:t>
        <a:bodyPr/>
        <a:lstStyle/>
        <a:p>
          <a:r>
            <a:rPr lang="en-US"/>
            <a:t>Fund reliable, protected water supply systems first.</a:t>
          </a:r>
        </a:p>
      </dgm:t>
    </dgm:pt>
    <dgm:pt modelId="{23587B61-A689-4B9C-B1DB-A7F9451D8401}" type="parTrans" cxnId="{252619F5-9519-4B53-93EF-6F1DB05C6484}">
      <dgm:prSet/>
      <dgm:spPr/>
      <dgm:t>
        <a:bodyPr/>
        <a:lstStyle/>
        <a:p>
          <a:endParaRPr lang="en-US"/>
        </a:p>
      </dgm:t>
    </dgm:pt>
    <dgm:pt modelId="{45EB594B-A333-4DF7-AC77-BE40E6D24E85}" type="sibTrans" cxnId="{252619F5-9519-4B53-93EF-6F1DB05C6484}">
      <dgm:prSet/>
      <dgm:spPr/>
      <dgm:t>
        <a:bodyPr/>
        <a:lstStyle/>
        <a:p>
          <a:endParaRPr lang="en-US"/>
        </a:p>
      </dgm:t>
    </dgm:pt>
    <dgm:pt modelId="{6CC6D494-616F-436C-BDDE-F3D88A32B54C}">
      <dgm:prSet/>
      <dgm:spPr/>
      <dgm:t>
        <a:bodyPr/>
        <a:lstStyle/>
        <a:p>
          <a:r>
            <a:rPr lang="en-US"/>
            <a:t>Build Climate and Flood Resilient Facilities for Health Care</a:t>
          </a:r>
        </a:p>
      </dgm:t>
    </dgm:pt>
    <dgm:pt modelId="{1DC7C81C-4D64-4951-A1AA-3F2580B21160}" type="parTrans" cxnId="{3411C091-4537-445F-9441-672E9C9DA0A7}">
      <dgm:prSet/>
      <dgm:spPr/>
      <dgm:t>
        <a:bodyPr/>
        <a:lstStyle/>
        <a:p>
          <a:endParaRPr lang="en-US"/>
        </a:p>
      </dgm:t>
    </dgm:pt>
    <dgm:pt modelId="{DA7F90C5-7676-45DA-A946-8053F5CBFF80}" type="sibTrans" cxnId="{3411C091-4537-445F-9441-672E9C9DA0A7}">
      <dgm:prSet/>
      <dgm:spPr/>
      <dgm:t>
        <a:bodyPr/>
        <a:lstStyle/>
        <a:p>
          <a:endParaRPr lang="en-US"/>
        </a:p>
      </dgm:t>
    </dgm:pt>
    <dgm:pt modelId="{5B6872B9-049A-4864-8154-9470F1D7C3B7}">
      <dgm:prSet/>
      <dgm:spPr/>
      <dgm:t>
        <a:bodyPr/>
        <a:lstStyle/>
        <a:p>
          <a:r>
            <a:rPr lang="en-US"/>
            <a:t>Essentials for all infection prevention measures.</a:t>
          </a:r>
        </a:p>
      </dgm:t>
    </dgm:pt>
    <dgm:pt modelId="{E23EC046-BED6-4A95-B21A-624FA52AD4FE}" type="parTrans" cxnId="{621B917D-7262-4F47-BE4A-DA6175388E4E}">
      <dgm:prSet/>
      <dgm:spPr/>
      <dgm:t>
        <a:bodyPr/>
        <a:lstStyle/>
        <a:p>
          <a:endParaRPr lang="en-US"/>
        </a:p>
      </dgm:t>
    </dgm:pt>
    <dgm:pt modelId="{5602F636-1E77-456B-91E9-2CC226B950A5}" type="sibTrans" cxnId="{621B917D-7262-4F47-BE4A-DA6175388E4E}">
      <dgm:prSet/>
      <dgm:spPr/>
      <dgm:t>
        <a:bodyPr/>
        <a:lstStyle/>
        <a:p>
          <a:endParaRPr lang="en-US"/>
        </a:p>
      </dgm:t>
    </dgm:pt>
    <dgm:pt modelId="{B8C2E433-9B6B-4FCA-A3D6-CCAF1F975C57}">
      <dgm:prSet/>
      <dgm:spPr/>
      <dgm:t>
        <a:bodyPr/>
        <a:lstStyle/>
        <a:p>
          <a:r>
            <a:rPr lang="en-US" dirty="0"/>
            <a:t>Build community trust and service credibility.</a:t>
          </a:r>
        </a:p>
      </dgm:t>
    </dgm:pt>
    <dgm:pt modelId="{AF6A4571-6750-415D-94CC-497E3D956B28}" type="parTrans" cxnId="{FAFCD15A-54AF-42FD-8F4F-E3B820556451}">
      <dgm:prSet/>
      <dgm:spPr/>
      <dgm:t>
        <a:bodyPr/>
        <a:lstStyle/>
        <a:p>
          <a:endParaRPr lang="en-US"/>
        </a:p>
      </dgm:t>
    </dgm:pt>
    <dgm:pt modelId="{B161E42A-6886-4DDC-94ED-E56877DD67C4}" type="sibTrans" cxnId="{FAFCD15A-54AF-42FD-8F4F-E3B820556451}">
      <dgm:prSet/>
      <dgm:spPr/>
      <dgm:t>
        <a:bodyPr/>
        <a:lstStyle/>
        <a:p>
          <a:endParaRPr lang="en-US"/>
        </a:p>
      </dgm:t>
    </dgm:pt>
    <dgm:pt modelId="{64DE273A-D86D-40F7-A3CA-50D6FBF9987D}" type="pres">
      <dgm:prSet presAssocID="{6422F200-2271-453A-BC63-C7197E0CD1B4}" presName="linear" presStyleCnt="0">
        <dgm:presLayoutVars>
          <dgm:animLvl val="lvl"/>
          <dgm:resizeHandles val="exact"/>
        </dgm:presLayoutVars>
      </dgm:prSet>
      <dgm:spPr/>
    </dgm:pt>
    <dgm:pt modelId="{BD640465-15A8-44B9-A376-9569FE430A6C}" type="pres">
      <dgm:prSet presAssocID="{68E6770C-B33E-433D-A2F1-842E9F7825FD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1E4ABF78-87C8-41DA-AE31-8EF25291161E}" type="pres">
      <dgm:prSet presAssocID="{45EB594B-A333-4DF7-AC77-BE40E6D24E85}" presName="spacer" presStyleCnt="0"/>
      <dgm:spPr/>
    </dgm:pt>
    <dgm:pt modelId="{3D11FFEB-AB33-48BA-B56D-83E2D46FCEFB}" type="pres">
      <dgm:prSet presAssocID="{6CC6D494-616F-436C-BDDE-F3D88A32B54C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FD447E8D-A746-43EB-AB2F-3693E6C65377}" type="pres">
      <dgm:prSet presAssocID="{DA7F90C5-7676-45DA-A946-8053F5CBFF80}" presName="spacer" presStyleCnt="0"/>
      <dgm:spPr/>
    </dgm:pt>
    <dgm:pt modelId="{A724484B-C0C3-453F-A714-B59326080D9E}" type="pres">
      <dgm:prSet presAssocID="{5B6872B9-049A-4864-8154-9470F1D7C3B7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B05ABC51-1479-4FB2-8766-54F80324A47C}" type="pres">
      <dgm:prSet presAssocID="{5602F636-1E77-456B-91E9-2CC226B950A5}" presName="spacer" presStyleCnt="0"/>
      <dgm:spPr/>
    </dgm:pt>
    <dgm:pt modelId="{080097F1-5DCF-46C7-AB1D-A2D893CA7209}" type="pres">
      <dgm:prSet presAssocID="{B8C2E433-9B6B-4FCA-A3D6-CCAF1F975C57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B9BA2303-B5EF-48A8-9C20-2517E6F88C81}" type="presOf" srcId="{B8C2E433-9B6B-4FCA-A3D6-CCAF1F975C57}" destId="{080097F1-5DCF-46C7-AB1D-A2D893CA7209}" srcOrd="0" destOrd="0" presId="urn:microsoft.com/office/officeart/2005/8/layout/vList2"/>
    <dgm:cxn modelId="{E7BB4160-2FEB-4232-914B-7CDC33B9E4DA}" type="presOf" srcId="{6422F200-2271-453A-BC63-C7197E0CD1B4}" destId="{64DE273A-D86D-40F7-A3CA-50D6FBF9987D}" srcOrd="0" destOrd="0" presId="urn:microsoft.com/office/officeart/2005/8/layout/vList2"/>
    <dgm:cxn modelId="{338E5762-BADB-4C76-AC9C-C60F4BDF10DB}" type="presOf" srcId="{5B6872B9-049A-4864-8154-9470F1D7C3B7}" destId="{A724484B-C0C3-453F-A714-B59326080D9E}" srcOrd="0" destOrd="0" presId="urn:microsoft.com/office/officeart/2005/8/layout/vList2"/>
    <dgm:cxn modelId="{FAFCD15A-54AF-42FD-8F4F-E3B820556451}" srcId="{6422F200-2271-453A-BC63-C7197E0CD1B4}" destId="{B8C2E433-9B6B-4FCA-A3D6-CCAF1F975C57}" srcOrd="3" destOrd="0" parTransId="{AF6A4571-6750-415D-94CC-497E3D956B28}" sibTransId="{B161E42A-6886-4DDC-94ED-E56877DD67C4}"/>
    <dgm:cxn modelId="{621B917D-7262-4F47-BE4A-DA6175388E4E}" srcId="{6422F200-2271-453A-BC63-C7197E0CD1B4}" destId="{5B6872B9-049A-4864-8154-9470F1D7C3B7}" srcOrd="2" destOrd="0" parTransId="{E23EC046-BED6-4A95-B21A-624FA52AD4FE}" sibTransId="{5602F636-1E77-456B-91E9-2CC226B950A5}"/>
    <dgm:cxn modelId="{3411C091-4537-445F-9441-672E9C9DA0A7}" srcId="{6422F200-2271-453A-BC63-C7197E0CD1B4}" destId="{6CC6D494-616F-436C-BDDE-F3D88A32B54C}" srcOrd="1" destOrd="0" parTransId="{1DC7C81C-4D64-4951-A1AA-3F2580B21160}" sibTransId="{DA7F90C5-7676-45DA-A946-8053F5CBFF80}"/>
    <dgm:cxn modelId="{8BCC46A7-8152-41FA-BEF8-E101EACF9000}" type="presOf" srcId="{68E6770C-B33E-433D-A2F1-842E9F7825FD}" destId="{BD640465-15A8-44B9-A376-9569FE430A6C}" srcOrd="0" destOrd="0" presId="urn:microsoft.com/office/officeart/2005/8/layout/vList2"/>
    <dgm:cxn modelId="{BD6630D1-89A4-410C-9E80-73E718C04571}" type="presOf" srcId="{6CC6D494-616F-436C-BDDE-F3D88A32B54C}" destId="{3D11FFEB-AB33-48BA-B56D-83E2D46FCEFB}" srcOrd="0" destOrd="0" presId="urn:microsoft.com/office/officeart/2005/8/layout/vList2"/>
    <dgm:cxn modelId="{252619F5-9519-4B53-93EF-6F1DB05C6484}" srcId="{6422F200-2271-453A-BC63-C7197E0CD1B4}" destId="{68E6770C-B33E-433D-A2F1-842E9F7825FD}" srcOrd="0" destOrd="0" parTransId="{23587B61-A689-4B9C-B1DB-A7F9451D8401}" sibTransId="{45EB594B-A333-4DF7-AC77-BE40E6D24E85}"/>
    <dgm:cxn modelId="{0A137212-CE36-4974-AD8C-2F69B26146A2}" type="presParOf" srcId="{64DE273A-D86D-40F7-A3CA-50D6FBF9987D}" destId="{BD640465-15A8-44B9-A376-9569FE430A6C}" srcOrd="0" destOrd="0" presId="urn:microsoft.com/office/officeart/2005/8/layout/vList2"/>
    <dgm:cxn modelId="{AF5649F5-2EC8-40DC-834F-462611557E81}" type="presParOf" srcId="{64DE273A-D86D-40F7-A3CA-50D6FBF9987D}" destId="{1E4ABF78-87C8-41DA-AE31-8EF25291161E}" srcOrd="1" destOrd="0" presId="urn:microsoft.com/office/officeart/2005/8/layout/vList2"/>
    <dgm:cxn modelId="{0F6831B9-724F-4302-8270-1A461FF1D1DE}" type="presParOf" srcId="{64DE273A-D86D-40F7-A3CA-50D6FBF9987D}" destId="{3D11FFEB-AB33-48BA-B56D-83E2D46FCEFB}" srcOrd="2" destOrd="0" presId="urn:microsoft.com/office/officeart/2005/8/layout/vList2"/>
    <dgm:cxn modelId="{857C8C50-1D75-47EF-9062-271174232AC8}" type="presParOf" srcId="{64DE273A-D86D-40F7-A3CA-50D6FBF9987D}" destId="{FD447E8D-A746-43EB-AB2F-3693E6C65377}" srcOrd="3" destOrd="0" presId="urn:microsoft.com/office/officeart/2005/8/layout/vList2"/>
    <dgm:cxn modelId="{F0EDB061-F1BF-4574-96A5-2C0DEC48EF61}" type="presParOf" srcId="{64DE273A-D86D-40F7-A3CA-50D6FBF9987D}" destId="{A724484B-C0C3-453F-A714-B59326080D9E}" srcOrd="4" destOrd="0" presId="urn:microsoft.com/office/officeart/2005/8/layout/vList2"/>
    <dgm:cxn modelId="{07F0C6D6-38BC-4346-AA80-97CDE94B19FC}" type="presParOf" srcId="{64DE273A-D86D-40F7-A3CA-50D6FBF9987D}" destId="{B05ABC51-1479-4FB2-8766-54F80324A47C}" srcOrd="5" destOrd="0" presId="urn:microsoft.com/office/officeart/2005/8/layout/vList2"/>
    <dgm:cxn modelId="{CA762933-1089-4E1D-A0BC-6FE1F9155E66}" type="presParOf" srcId="{64DE273A-D86D-40F7-A3CA-50D6FBF9987D}" destId="{080097F1-5DCF-46C7-AB1D-A2D893CA7209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FA77E1-7372-439A-AFC0-170B616DAECF}">
      <dsp:nvSpPr>
        <dsp:cNvPr id="0" name=""/>
        <dsp:cNvSpPr/>
      </dsp:nvSpPr>
      <dsp:spPr>
        <a:xfrm>
          <a:off x="1734043" y="111949"/>
          <a:ext cx="1116063" cy="111606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80392F-B651-4D67-A76A-21B2567529F1}">
      <dsp:nvSpPr>
        <dsp:cNvPr id="0" name=""/>
        <dsp:cNvSpPr/>
      </dsp:nvSpPr>
      <dsp:spPr>
        <a:xfrm>
          <a:off x="1968416" y="346322"/>
          <a:ext cx="647316" cy="64731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831195-3685-40B5-87AF-A2AC4AB6B1CC}">
      <dsp:nvSpPr>
        <dsp:cNvPr id="0" name=""/>
        <dsp:cNvSpPr/>
      </dsp:nvSpPr>
      <dsp:spPr>
        <a:xfrm>
          <a:off x="3089262" y="111949"/>
          <a:ext cx="2630720" cy="11160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 baseline="0"/>
            <a:t>Floodwaters contaminate drinking sources with sewage and waste.</a:t>
          </a:r>
          <a:endParaRPr lang="en-US" sz="1900" kern="1200"/>
        </a:p>
      </dsp:txBody>
      <dsp:txXfrm>
        <a:off x="3089262" y="111949"/>
        <a:ext cx="2630720" cy="1116063"/>
      </dsp:txXfrm>
    </dsp:sp>
    <dsp:sp modelId="{32711FDA-C106-4FF1-A06C-3E30EA3D5008}">
      <dsp:nvSpPr>
        <dsp:cNvPr id="0" name=""/>
        <dsp:cNvSpPr/>
      </dsp:nvSpPr>
      <dsp:spPr>
        <a:xfrm>
          <a:off x="6178367" y="111949"/>
          <a:ext cx="1116063" cy="1116063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57C2BA-B9CC-4E2C-8C54-83046A3CA07C}">
      <dsp:nvSpPr>
        <dsp:cNvPr id="0" name=""/>
        <dsp:cNvSpPr/>
      </dsp:nvSpPr>
      <dsp:spPr>
        <a:xfrm>
          <a:off x="6412740" y="346322"/>
          <a:ext cx="647316" cy="64731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B09886-4F8B-45BB-9E72-DB8B592F8C43}">
      <dsp:nvSpPr>
        <dsp:cNvPr id="0" name=""/>
        <dsp:cNvSpPr/>
      </dsp:nvSpPr>
      <dsp:spPr>
        <a:xfrm>
          <a:off x="7533586" y="111949"/>
          <a:ext cx="2630720" cy="11160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 baseline="0"/>
            <a:t>Sanitation systems break down, increasing exposure to pathogens.</a:t>
          </a:r>
          <a:endParaRPr lang="en-US" sz="1900" kern="1200"/>
        </a:p>
      </dsp:txBody>
      <dsp:txXfrm>
        <a:off x="7533586" y="111949"/>
        <a:ext cx="2630720" cy="1116063"/>
      </dsp:txXfrm>
    </dsp:sp>
    <dsp:sp modelId="{8DCC3710-D803-43D2-91C0-BED4DF8B3E9F}">
      <dsp:nvSpPr>
        <dsp:cNvPr id="0" name=""/>
        <dsp:cNvSpPr/>
      </dsp:nvSpPr>
      <dsp:spPr>
        <a:xfrm>
          <a:off x="1734043" y="2148096"/>
          <a:ext cx="1116063" cy="1116063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A7854A-DCD3-4012-897E-15B7A2BACA37}">
      <dsp:nvSpPr>
        <dsp:cNvPr id="0" name=""/>
        <dsp:cNvSpPr/>
      </dsp:nvSpPr>
      <dsp:spPr>
        <a:xfrm>
          <a:off x="1968416" y="2382470"/>
          <a:ext cx="647316" cy="64731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32310F-6FDD-4F92-95B7-61859EEB144A}">
      <dsp:nvSpPr>
        <dsp:cNvPr id="0" name=""/>
        <dsp:cNvSpPr/>
      </dsp:nvSpPr>
      <dsp:spPr>
        <a:xfrm>
          <a:off x="3089262" y="2148096"/>
          <a:ext cx="2630720" cy="11160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 baseline="0"/>
            <a:t>Stagnant water becomes a vector breeding ground.</a:t>
          </a:r>
          <a:endParaRPr lang="en-US" sz="1900" kern="1200"/>
        </a:p>
      </dsp:txBody>
      <dsp:txXfrm>
        <a:off x="3089262" y="2148096"/>
        <a:ext cx="2630720" cy="1116063"/>
      </dsp:txXfrm>
    </dsp:sp>
    <dsp:sp modelId="{7D7C6D58-D9F5-412E-96A9-DF7F9EAB7AE4}">
      <dsp:nvSpPr>
        <dsp:cNvPr id="0" name=""/>
        <dsp:cNvSpPr/>
      </dsp:nvSpPr>
      <dsp:spPr>
        <a:xfrm>
          <a:off x="6178367" y="2148096"/>
          <a:ext cx="1116063" cy="1116063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5F9998-298A-4504-B4D8-A346C265CF1E}">
      <dsp:nvSpPr>
        <dsp:cNvPr id="0" name=""/>
        <dsp:cNvSpPr/>
      </dsp:nvSpPr>
      <dsp:spPr>
        <a:xfrm>
          <a:off x="6412740" y="2382470"/>
          <a:ext cx="647316" cy="64731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3236A6-0193-4764-8959-55EB154807EB}">
      <dsp:nvSpPr>
        <dsp:cNvPr id="0" name=""/>
        <dsp:cNvSpPr/>
      </dsp:nvSpPr>
      <dsp:spPr>
        <a:xfrm>
          <a:off x="7533586" y="2148096"/>
          <a:ext cx="2630720" cy="11160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 baseline="0"/>
            <a:t>Health services are disrupted, delaying response.</a:t>
          </a:r>
          <a:endParaRPr lang="en-US" sz="1900" kern="1200"/>
        </a:p>
      </dsp:txBody>
      <dsp:txXfrm>
        <a:off x="7533586" y="2148096"/>
        <a:ext cx="2630720" cy="1116063"/>
      </dsp:txXfrm>
    </dsp:sp>
    <dsp:sp modelId="{C46F02E3-C2AA-42D0-9010-32E267E1AB64}">
      <dsp:nvSpPr>
        <dsp:cNvPr id="0" name=""/>
        <dsp:cNvSpPr/>
      </dsp:nvSpPr>
      <dsp:spPr>
        <a:xfrm>
          <a:off x="1734043" y="4184243"/>
          <a:ext cx="1116063" cy="1116063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D7B335-C4E1-4539-8E42-E9F43C42D1B4}">
      <dsp:nvSpPr>
        <dsp:cNvPr id="0" name=""/>
        <dsp:cNvSpPr/>
      </dsp:nvSpPr>
      <dsp:spPr>
        <a:xfrm>
          <a:off x="1968416" y="4418617"/>
          <a:ext cx="647316" cy="647316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19960D-A89C-44EE-95D2-C58C7977560C}">
      <dsp:nvSpPr>
        <dsp:cNvPr id="0" name=""/>
        <dsp:cNvSpPr/>
      </dsp:nvSpPr>
      <dsp:spPr>
        <a:xfrm>
          <a:off x="3089262" y="4184243"/>
          <a:ext cx="2630720" cy="11160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 baseline="0"/>
            <a:t>Crowded shelters reduce access to safe water and hygiene.</a:t>
          </a:r>
          <a:endParaRPr lang="en-US" sz="1900" kern="1200"/>
        </a:p>
      </dsp:txBody>
      <dsp:txXfrm>
        <a:off x="3089262" y="4184243"/>
        <a:ext cx="2630720" cy="111606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EF4FC0-C2E0-45C4-BDC5-2116331F8D56}">
      <dsp:nvSpPr>
        <dsp:cNvPr id="0" name=""/>
        <dsp:cNvSpPr/>
      </dsp:nvSpPr>
      <dsp:spPr>
        <a:xfrm>
          <a:off x="3404" y="934583"/>
          <a:ext cx="2700642" cy="162038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Cholera – from Vibrio cholerae via contaminated food/water.</a:t>
          </a:r>
        </a:p>
      </dsp:txBody>
      <dsp:txXfrm>
        <a:off x="3404" y="934583"/>
        <a:ext cx="2700642" cy="1620385"/>
      </dsp:txXfrm>
    </dsp:sp>
    <dsp:sp modelId="{673FB40B-4903-46B8-8525-34BD89998573}">
      <dsp:nvSpPr>
        <dsp:cNvPr id="0" name=""/>
        <dsp:cNvSpPr/>
      </dsp:nvSpPr>
      <dsp:spPr>
        <a:xfrm>
          <a:off x="2974110" y="934583"/>
          <a:ext cx="2700642" cy="162038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Typhoid fever – caused by Salmonella typhi through fecal contamination.</a:t>
          </a:r>
        </a:p>
      </dsp:txBody>
      <dsp:txXfrm>
        <a:off x="2974110" y="934583"/>
        <a:ext cx="2700642" cy="1620385"/>
      </dsp:txXfrm>
    </dsp:sp>
    <dsp:sp modelId="{C9382973-AB8A-46A3-A435-9F09D26DCB21}">
      <dsp:nvSpPr>
        <dsp:cNvPr id="0" name=""/>
        <dsp:cNvSpPr/>
      </dsp:nvSpPr>
      <dsp:spPr>
        <a:xfrm>
          <a:off x="5944817" y="934583"/>
          <a:ext cx="2700642" cy="162038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Hepatitis A &amp; E – spread via ingestion of contaminated water.</a:t>
          </a:r>
        </a:p>
      </dsp:txBody>
      <dsp:txXfrm>
        <a:off x="5944817" y="934583"/>
        <a:ext cx="2700642" cy="1620385"/>
      </dsp:txXfrm>
    </dsp:sp>
    <dsp:sp modelId="{7C00ED57-F595-4DFB-A806-581969496F7A}">
      <dsp:nvSpPr>
        <dsp:cNvPr id="0" name=""/>
        <dsp:cNvSpPr/>
      </dsp:nvSpPr>
      <dsp:spPr>
        <a:xfrm>
          <a:off x="8915524" y="934583"/>
          <a:ext cx="2700642" cy="162038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Acute diarrheal diseases – from E. coli, Shigella, etc.</a:t>
          </a:r>
        </a:p>
      </dsp:txBody>
      <dsp:txXfrm>
        <a:off x="8915524" y="934583"/>
        <a:ext cx="2700642" cy="1620385"/>
      </dsp:txXfrm>
    </dsp:sp>
    <dsp:sp modelId="{7073C6CB-8222-432C-A11D-78ECE9AEB634}">
      <dsp:nvSpPr>
        <dsp:cNvPr id="0" name=""/>
        <dsp:cNvSpPr/>
      </dsp:nvSpPr>
      <dsp:spPr>
        <a:xfrm>
          <a:off x="1488757" y="2825033"/>
          <a:ext cx="2700642" cy="162038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Leptospirosis – contact with floodwater contaminated by animal urine.</a:t>
          </a:r>
        </a:p>
      </dsp:txBody>
      <dsp:txXfrm>
        <a:off x="1488757" y="2825033"/>
        <a:ext cx="2700642" cy="1620385"/>
      </dsp:txXfrm>
    </dsp:sp>
    <dsp:sp modelId="{84E6E2CB-60D4-4BAD-81A3-02FA1C7A2598}">
      <dsp:nvSpPr>
        <dsp:cNvPr id="0" name=""/>
        <dsp:cNvSpPr/>
      </dsp:nvSpPr>
      <dsp:spPr>
        <a:xfrm>
          <a:off x="4459464" y="2825033"/>
          <a:ext cx="2700642" cy="162038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Giardiasis and Cryptosporidiosis – protozoan infections.</a:t>
          </a:r>
        </a:p>
      </dsp:txBody>
      <dsp:txXfrm>
        <a:off x="4459464" y="2825033"/>
        <a:ext cx="2700642" cy="1620385"/>
      </dsp:txXfrm>
    </dsp:sp>
    <dsp:sp modelId="{2E8AEE32-46E8-4E3E-AD15-AD027240E382}">
      <dsp:nvSpPr>
        <dsp:cNvPr id="0" name=""/>
        <dsp:cNvSpPr/>
      </dsp:nvSpPr>
      <dsp:spPr>
        <a:xfrm>
          <a:off x="7430170" y="2825033"/>
          <a:ext cx="2700642" cy="162038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Chemical contamination, pesticides, arsenic, industrial waste                  (urban), affecting health</a:t>
          </a:r>
        </a:p>
      </dsp:txBody>
      <dsp:txXfrm>
        <a:off x="7430170" y="2825033"/>
        <a:ext cx="2700642" cy="162038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7685F1-C808-48F1-8778-0333831D5463}">
      <dsp:nvSpPr>
        <dsp:cNvPr id="0" name=""/>
        <dsp:cNvSpPr/>
      </dsp:nvSpPr>
      <dsp:spPr>
        <a:xfrm>
          <a:off x="197" y="351151"/>
          <a:ext cx="2386548" cy="286385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5738" tIns="0" rIns="235738" bIns="33020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Children under five years.</a:t>
          </a:r>
        </a:p>
      </dsp:txBody>
      <dsp:txXfrm>
        <a:off x="197" y="1496694"/>
        <a:ext cx="2386548" cy="1718314"/>
      </dsp:txXfrm>
    </dsp:sp>
    <dsp:sp modelId="{9CD3390F-B654-422B-96DE-4D298F7F85F4}">
      <dsp:nvSpPr>
        <dsp:cNvPr id="0" name=""/>
        <dsp:cNvSpPr/>
      </dsp:nvSpPr>
      <dsp:spPr>
        <a:xfrm>
          <a:off x="197" y="351151"/>
          <a:ext cx="2386548" cy="1145543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5738" tIns="165100" rIns="235738" bIns="165100" numCol="1" spcCol="1270" anchor="ctr" anchorCtr="0">
          <a:noAutofit/>
        </a:bodyPr>
        <a:lstStyle/>
        <a:p>
          <a:pPr marL="0" lvl="0" indent="0" algn="l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800" kern="1200"/>
            <a:t>01</a:t>
          </a:r>
        </a:p>
      </dsp:txBody>
      <dsp:txXfrm>
        <a:off x="197" y="351151"/>
        <a:ext cx="2386548" cy="1145543"/>
      </dsp:txXfrm>
    </dsp:sp>
    <dsp:sp modelId="{BDAA9BBA-4345-43A5-B2E8-C36E1068021A}">
      <dsp:nvSpPr>
        <dsp:cNvPr id="0" name=""/>
        <dsp:cNvSpPr/>
      </dsp:nvSpPr>
      <dsp:spPr>
        <a:xfrm>
          <a:off x="2577669" y="351151"/>
          <a:ext cx="2386548" cy="286385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5738" tIns="0" rIns="235738" bIns="33020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Pregnant women and elderly persons</a:t>
          </a:r>
          <a:r>
            <a:rPr lang="en-US" sz="1600" kern="1200" dirty="0"/>
            <a:t>.</a:t>
          </a:r>
        </a:p>
      </dsp:txBody>
      <dsp:txXfrm>
        <a:off x="2577669" y="1496694"/>
        <a:ext cx="2386548" cy="1718314"/>
      </dsp:txXfrm>
    </dsp:sp>
    <dsp:sp modelId="{5C380331-BA82-4051-84DC-10B74451309A}">
      <dsp:nvSpPr>
        <dsp:cNvPr id="0" name=""/>
        <dsp:cNvSpPr/>
      </dsp:nvSpPr>
      <dsp:spPr>
        <a:xfrm>
          <a:off x="2577669" y="351151"/>
          <a:ext cx="2386548" cy="1145543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5738" tIns="165100" rIns="235738" bIns="165100" numCol="1" spcCol="1270" anchor="ctr" anchorCtr="0">
          <a:noAutofit/>
        </a:bodyPr>
        <a:lstStyle/>
        <a:p>
          <a:pPr marL="0" lvl="0" indent="0" algn="l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800" kern="1200"/>
            <a:t>02</a:t>
          </a:r>
        </a:p>
      </dsp:txBody>
      <dsp:txXfrm>
        <a:off x="2577669" y="351151"/>
        <a:ext cx="2386548" cy="1145543"/>
      </dsp:txXfrm>
    </dsp:sp>
    <dsp:sp modelId="{4BC52980-76F8-4CED-BFEC-3B8ACF36922C}">
      <dsp:nvSpPr>
        <dsp:cNvPr id="0" name=""/>
        <dsp:cNvSpPr/>
      </dsp:nvSpPr>
      <dsp:spPr>
        <a:xfrm>
          <a:off x="5155141" y="351151"/>
          <a:ext cx="2386548" cy="286385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5738" tIns="0" rIns="235738" bIns="33020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Immunocompromised individuals.</a:t>
          </a:r>
        </a:p>
      </dsp:txBody>
      <dsp:txXfrm>
        <a:off x="5155141" y="1496694"/>
        <a:ext cx="2386548" cy="1718314"/>
      </dsp:txXfrm>
    </dsp:sp>
    <dsp:sp modelId="{AFD83E5D-E1E5-4337-9032-B3A8A62D52F6}">
      <dsp:nvSpPr>
        <dsp:cNvPr id="0" name=""/>
        <dsp:cNvSpPr/>
      </dsp:nvSpPr>
      <dsp:spPr>
        <a:xfrm>
          <a:off x="5155141" y="351151"/>
          <a:ext cx="2386548" cy="1145543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5738" tIns="165100" rIns="235738" bIns="165100" numCol="1" spcCol="1270" anchor="ctr" anchorCtr="0">
          <a:noAutofit/>
        </a:bodyPr>
        <a:lstStyle/>
        <a:p>
          <a:pPr marL="0" lvl="0" indent="0" algn="l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800" kern="1200"/>
            <a:t>03</a:t>
          </a:r>
        </a:p>
      </dsp:txBody>
      <dsp:txXfrm>
        <a:off x="5155141" y="351151"/>
        <a:ext cx="2386548" cy="1145543"/>
      </dsp:txXfrm>
    </dsp:sp>
    <dsp:sp modelId="{AB7F74DD-4BB2-4749-924B-9C8D6E2B059A}">
      <dsp:nvSpPr>
        <dsp:cNvPr id="0" name=""/>
        <dsp:cNvSpPr/>
      </dsp:nvSpPr>
      <dsp:spPr>
        <a:xfrm>
          <a:off x="7732614" y="351151"/>
          <a:ext cx="2386548" cy="286385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5738" tIns="0" rIns="235738" bIns="33020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Displaced communities in temporary shelters.</a:t>
          </a:r>
        </a:p>
      </dsp:txBody>
      <dsp:txXfrm>
        <a:off x="7732614" y="1496694"/>
        <a:ext cx="2386548" cy="1718314"/>
      </dsp:txXfrm>
    </dsp:sp>
    <dsp:sp modelId="{6C9C39D5-3DC8-4B56-B482-CC8FEECC8311}">
      <dsp:nvSpPr>
        <dsp:cNvPr id="0" name=""/>
        <dsp:cNvSpPr/>
      </dsp:nvSpPr>
      <dsp:spPr>
        <a:xfrm>
          <a:off x="7732614" y="351151"/>
          <a:ext cx="2386548" cy="1145543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5738" tIns="165100" rIns="235738" bIns="165100" numCol="1" spcCol="1270" anchor="ctr" anchorCtr="0">
          <a:noAutofit/>
        </a:bodyPr>
        <a:lstStyle/>
        <a:p>
          <a:pPr marL="0" lvl="0" indent="0" algn="l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800" kern="1200"/>
            <a:t>04</a:t>
          </a:r>
        </a:p>
      </dsp:txBody>
      <dsp:txXfrm>
        <a:off x="7732614" y="351151"/>
        <a:ext cx="2386548" cy="114554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9CCE81-FD6D-4B2B-A062-6B1ABCC01DD6}">
      <dsp:nvSpPr>
        <dsp:cNvPr id="0" name=""/>
        <dsp:cNvSpPr/>
      </dsp:nvSpPr>
      <dsp:spPr>
        <a:xfrm>
          <a:off x="0" y="318960"/>
          <a:ext cx="10119359" cy="67158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Outbreaks of diarrhea, cholera, typhoid and hepatitis after floods.</a:t>
          </a:r>
        </a:p>
      </dsp:txBody>
      <dsp:txXfrm>
        <a:off x="32784" y="351744"/>
        <a:ext cx="10053791" cy="606012"/>
      </dsp:txXfrm>
    </dsp:sp>
    <dsp:sp modelId="{518F77BA-84B2-4EA0-BA0A-672BB8CA12E0}">
      <dsp:nvSpPr>
        <dsp:cNvPr id="0" name=""/>
        <dsp:cNvSpPr/>
      </dsp:nvSpPr>
      <dsp:spPr>
        <a:xfrm>
          <a:off x="0" y="1071180"/>
          <a:ext cx="10119359" cy="671580"/>
        </a:xfrm>
        <a:prstGeom prst="roundRect">
          <a:avLst/>
        </a:prstGeom>
        <a:solidFill>
          <a:schemeClr val="accent5">
            <a:hueOff val="-4050717"/>
            <a:satOff val="-275"/>
            <a:lumOff val="65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Increased child mortality due to dehydration.</a:t>
          </a:r>
        </a:p>
      </dsp:txBody>
      <dsp:txXfrm>
        <a:off x="32784" y="1103964"/>
        <a:ext cx="10053791" cy="606012"/>
      </dsp:txXfrm>
    </dsp:sp>
    <dsp:sp modelId="{B399AFE0-07C8-4734-89AD-93993871EF49}">
      <dsp:nvSpPr>
        <dsp:cNvPr id="0" name=""/>
        <dsp:cNvSpPr/>
      </dsp:nvSpPr>
      <dsp:spPr>
        <a:xfrm>
          <a:off x="0" y="1823400"/>
          <a:ext cx="10119359" cy="671580"/>
        </a:xfrm>
        <a:prstGeom prst="roundRect">
          <a:avLst/>
        </a:prstGeom>
        <a:solidFill>
          <a:schemeClr val="accent5">
            <a:hueOff val="-8101434"/>
            <a:satOff val="-551"/>
            <a:lumOff val="130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Overwhelmed health facilities.</a:t>
          </a:r>
        </a:p>
      </dsp:txBody>
      <dsp:txXfrm>
        <a:off x="32784" y="1856184"/>
        <a:ext cx="10053791" cy="606012"/>
      </dsp:txXfrm>
    </dsp:sp>
    <dsp:sp modelId="{81DCC481-806C-4BE5-8013-3B32C6285C69}">
      <dsp:nvSpPr>
        <dsp:cNvPr id="0" name=""/>
        <dsp:cNvSpPr/>
      </dsp:nvSpPr>
      <dsp:spPr>
        <a:xfrm>
          <a:off x="0" y="2575620"/>
          <a:ext cx="10119359" cy="671580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Disrupted vaccination and surveillance systems.</a:t>
          </a:r>
        </a:p>
      </dsp:txBody>
      <dsp:txXfrm>
        <a:off x="32784" y="2608404"/>
        <a:ext cx="10053791" cy="60601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D0885A-BADC-46D7-B678-1509595AFF32}">
      <dsp:nvSpPr>
        <dsp:cNvPr id="0" name=""/>
        <dsp:cNvSpPr/>
      </dsp:nvSpPr>
      <dsp:spPr>
        <a:xfrm>
          <a:off x="366183" y="307704"/>
          <a:ext cx="813733" cy="81373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03F98A-EF7A-463E-92EC-0084CF9C8BED}">
      <dsp:nvSpPr>
        <dsp:cNvPr id="0" name=""/>
        <dsp:cNvSpPr/>
      </dsp:nvSpPr>
      <dsp:spPr>
        <a:xfrm>
          <a:off x="537067" y="478588"/>
          <a:ext cx="471965" cy="47196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1388E3-2F76-4E64-97CE-96335BDE81E8}">
      <dsp:nvSpPr>
        <dsp:cNvPr id="0" name=""/>
        <dsp:cNvSpPr/>
      </dsp:nvSpPr>
      <dsp:spPr>
        <a:xfrm>
          <a:off x="1354287" y="307704"/>
          <a:ext cx="1918085" cy="813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Ensure safe water: boiling, chlorination, or treatment kits.</a:t>
          </a:r>
        </a:p>
      </dsp:txBody>
      <dsp:txXfrm>
        <a:off x="1354287" y="307704"/>
        <a:ext cx="1918085" cy="813733"/>
      </dsp:txXfrm>
    </dsp:sp>
    <dsp:sp modelId="{7918DB13-B3F7-461E-9DB4-163A9FEA5985}">
      <dsp:nvSpPr>
        <dsp:cNvPr id="0" name=""/>
        <dsp:cNvSpPr/>
      </dsp:nvSpPr>
      <dsp:spPr>
        <a:xfrm>
          <a:off x="3606585" y="307704"/>
          <a:ext cx="813733" cy="813733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DA30DA-E3DD-48D1-8B3D-6A9FD98F601D}">
      <dsp:nvSpPr>
        <dsp:cNvPr id="0" name=""/>
        <dsp:cNvSpPr/>
      </dsp:nvSpPr>
      <dsp:spPr>
        <a:xfrm>
          <a:off x="3777468" y="478588"/>
          <a:ext cx="471965" cy="47196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9767F8-A392-499C-A1F2-F05C56CC7912}">
      <dsp:nvSpPr>
        <dsp:cNvPr id="0" name=""/>
        <dsp:cNvSpPr/>
      </dsp:nvSpPr>
      <dsp:spPr>
        <a:xfrm>
          <a:off x="4594689" y="307704"/>
          <a:ext cx="1918085" cy="813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Temporary latrines and proper waste disposal.</a:t>
          </a:r>
        </a:p>
      </dsp:txBody>
      <dsp:txXfrm>
        <a:off x="4594689" y="307704"/>
        <a:ext cx="1918085" cy="813733"/>
      </dsp:txXfrm>
    </dsp:sp>
    <dsp:sp modelId="{0AE6F7D6-E0CA-4A17-BF0C-2585C7E0D8C3}">
      <dsp:nvSpPr>
        <dsp:cNvPr id="0" name=""/>
        <dsp:cNvSpPr/>
      </dsp:nvSpPr>
      <dsp:spPr>
        <a:xfrm>
          <a:off x="6846986" y="307704"/>
          <a:ext cx="813733" cy="813733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0B06FA-14F7-4BFB-AD3A-E3A9BF3D4F89}">
      <dsp:nvSpPr>
        <dsp:cNvPr id="0" name=""/>
        <dsp:cNvSpPr/>
      </dsp:nvSpPr>
      <dsp:spPr>
        <a:xfrm>
          <a:off x="7017870" y="478588"/>
          <a:ext cx="471965" cy="47196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FE1A17-48E0-40D4-8382-6DFA95337E9D}">
      <dsp:nvSpPr>
        <dsp:cNvPr id="0" name=""/>
        <dsp:cNvSpPr/>
      </dsp:nvSpPr>
      <dsp:spPr>
        <a:xfrm>
          <a:off x="7835091" y="307704"/>
          <a:ext cx="1918085" cy="813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Handwashing and hygiene promotion.</a:t>
          </a:r>
        </a:p>
      </dsp:txBody>
      <dsp:txXfrm>
        <a:off x="7835091" y="307704"/>
        <a:ext cx="1918085" cy="813733"/>
      </dsp:txXfrm>
    </dsp:sp>
    <dsp:sp modelId="{C9C25226-B4C2-4CDF-AEDB-AE63B6705093}">
      <dsp:nvSpPr>
        <dsp:cNvPr id="0" name=""/>
        <dsp:cNvSpPr/>
      </dsp:nvSpPr>
      <dsp:spPr>
        <a:xfrm>
          <a:off x="366183" y="2086203"/>
          <a:ext cx="813733" cy="813733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A222E3-935D-42B3-9AAC-E4C343AAD71E}">
      <dsp:nvSpPr>
        <dsp:cNvPr id="0" name=""/>
        <dsp:cNvSpPr/>
      </dsp:nvSpPr>
      <dsp:spPr>
        <a:xfrm>
          <a:off x="537067" y="2257087"/>
          <a:ext cx="471965" cy="471965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99CBCA-AA1A-4891-8390-1083591F112F}">
      <dsp:nvSpPr>
        <dsp:cNvPr id="0" name=""/>
        <dsp:cNvSpPr/>
      </dsp:nvSpPr>
      <dsp:spPr>
        <a:xfrm>
          <a:off x="1227914" y="1727684"/>
          <a:ext cx="2170831" cy="15307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Vaccination for </a:t>
          </a:r>
          <a:r>
            <a:rPr lang="en-US" sz="2400" kern="1200" dirty="0" err="1"/>
            <a:t>cholera,typhoid,Rota</a:t>
          </a:r>
          <a:r>
            <a:rPr lang="en-US" sz="2400" kern="1200" dirty="0"/>
            <a:t>  and hepatitis A</a:t>
          </a:r>
          <a:endParaRPr lang="en-US" sz="1900" kern="1200" dirty="0"/>
        </a:p>
      </dsp:txBody>
      <dsp:txXfrm>
        <a:off x="1227914" y="1727684"/>
        <a:ext cx="2170831" cy="1530770"/>
      </dsp:txXfrm>
    </dsp:sp>
    <dsp:sp modelId="{31DFC10A-2591-4D65-89BD-7606AE09DAC9}">
      <dsp:nvSpPr>
        <dsp:cNvPr id="0" name=""/>
        <dsp:cNvSpPr/>
      </dsp:nvSpPr>
      <dsp:spPr>
        <a:xfrm>
          <a:off x="3732958" y="2086203"/>
          <a:ext cx="813733" cy="813733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815062-CBAF-41AB-ADB0-693C244BB6D4}">
      <dsp:nvSpPr>
        <dsp:cNvPr id="0" name=""/>
        <dsp:cNvSpPr/>
      </dsp:nvSpPr>
      <dsp:spPr>
        <a:xfrm>
          <a:off x="3903842" y="2257087"/>
          <a:ext cx="471965" cy="471965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8B4D28-8DDC-441F-BF7C-A9E8E09EF8EB}">
      <dsp:nvSpPr>
        <dsp:cNvPr id="0" name=""/>
        <dsp:cNvSpPr/>
      </dsp:nvSpPr>
      <dsp:spPr>
        <a:xfrm>
          <a:off x="4721062" y="2086203"/>
          <a:ext cx="1918085" cy="813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Community health education.</a:t>
          </a:r>
        </a:p>
      </dsp:txBody>
      <dsp:txXfrm>
        <a:off x="4721062" y="2086203"/>
        <a:ext cx="1918085" cy="81373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82E4AE-C241-480A-9981-D0B1BAD3806E}">
      <dsp:nvSpPr>
        <dsp:cNvPr id="0" name=""/>
        <dsp:cNvSpPr/>
      </dsp:nvSpPr>
      <dsp:spPr>
        <a:xfrm>
          <a:off x="984445" y="1403082"/>
          <a:ext cx="782963" cy="71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018757-88A6-41EF-BDCC-8BD462892FCD}">
      <dsp:nvSpPr>
        <dsp:cNvPr id="0" name=""/>
        <dsp:cNvSpPr/>
      </dsp:nvSpPr>
      <dsp:spPr>
        <a:xfrm>
          <a:off x="1814386" y="1337349"/>
          <a:ext cx="90040" cy="169120"/>
        </a:xfrm>
        <a:prstGeom prst="chevron">
          <a:avLst>
            <a:gd name="adj" fmla="val 90000"/>
          </a:avLst>
        </a:prstGeom>
        <a:solidFill>
          <a:schemeClr val="accent5">
            <a:tint val="40000"/>
            <a:alpha val="90000"/>
            <a:hueOff val="-702627"/>
            <a:satOff val="157"/>
            <a:lumOff val="24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-702627"/>
              <a:satOff val="157"/>
              <a:lumOff val="2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BCD71A-7B32-449C-BFB9-1D4A2E691443}">
      <dsp:nvSpPr>
        <dsp:cNvPr id="0" name=""/>
        <dsp:cNvSpPr/>
      </dsp:nvSpPr>
      <dsp:spPr>
        <a:xfrm>
          <a:off x="499596" y="1016139"/>
          <a:ext cx="773956" cy="773956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034" tIns="30034" rIns="30034" bIns="30034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1</a:t>
          </a:r>
        </a:p>
      </dsp:txBody>
      <dsp:txXfrm>
        <a:off x="612939" y="1129482"/>
        <a:ext cx="547270" cy="547270"/>
      </dsp:txXfrm>
    </dsp:sp>
    <dsp:sp modelId="{06F7B791-25FF-4B79-BB4C-EB2638B9EA96}">
      <dsp:nvSpPr>
        <dsp:cNvPr id="0" name=""/>
        <dsp:cNvSpPr/>
      </dsp:nvSpPr>
      <dsp:spPr>
        <a:xfrm>
          <a:off x="5740" y="1955696"/>
          <a:ext cx="1761668" cy="208845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5">
            <a:tint val="40000"/>
            <a:alpha val="90000"/>
            <a:hueOff val="-1405255"/>
            <a:satOff val="314"/>
            <a:lumOff val="47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-1405255"/>
              <a:satOff val="314"/>
              <a:lumOff val="4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962" tIns="165100" rIns="138962" bIns="1651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i="0" kern="1200" baseline="0" dirty="0"/>
            <a:t>Conduct rapid risk assessments during floods.</a:t>
          </a:r>
          <a:endParaRPr lang="en-US" sz="2000" kern="1200" dirty="0"/>
        </a:p>
      </dsp:txBody>
      <dsp:txXfrm>
        <a:off x="5740" y="2308030"/>
        <a:ext cx="1761668" cy="1736116"/>
      </dsp:txXfrm>
    </dsp:sp>
    <dsp:sp modelId="{1F80A1F5-5819-4D16-9198-287454712C4C}">
      <dsp:nvSpPr>
        <dsp:cNvPr id="0" name=""/>
        <dsp:cNvSpPr/>
      </dsp:nvSpPr>
      <dsp:spPr>
        <a:xfrm>
          <a:off x="1963149" y="1403082"/>
          <a:ext cx="1761668" cy="72"/>
        </a:xfrm>
        <a:prstGeom prst="rect">
          <a:avLst/>
        </a:prstGeom>
        <a:solidFill>
          <a:schemeClr val="accent5">
            <a:tint val="40000"/>
            <a:alpha val="90000"/>
            <a:hueOff val="-2107882"/>
            <a:satOff val="471"/>
            <a:lumOff val="71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-2107882"/>
              <a:satOff val="471"/>
              <a:lumOff val="7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2B3CBF-85BB-4B44-B4CB-B9D0C2D3BE1D}">
      <dsp:nvSpPr>
        <dsp:cNvPr id="0" name=""/>
        <dsp:cNvSpPr/>
      </dsp:nvSpPr>
      <dsp:spPr>
        <a:xfrm>
          <a:off x="3771796" y="1337349"/>
          <a:ext cx="90040" cy="169120"/>
        </a:xfrm>
        <a:prstGeom prst="chevron">
          <a:avLst>
            <a:gd name="adj" fmla="val 90000"/>
          </a:avLst>
        </a:prstGeom>
        <a:solidFill>
          <a:schemeClr val="accent5">
            <a:tint val="40000"/>
            <a:alpha val="90000"/>
            <a:hueOff val="-2810510"/>
            <a:satOff val="628"/>
            <a:lumOff val="94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-2810510"/>
              <a:satOff val="628"/>
              <a:lumOff val="9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F88663-2BBE-45D5-BCCD-216B7CF6C865}">
      <dsp:nvSpPr>
        <dsp:cNvPr id="0" name=""/>
        <dsp:cNvSpPr/>
      </dsp:nvSpPr>
      <dsp:spPr>
        <a:xfrm>
          <a:off x="2457006" y="1016139"/>
          <a:ext cx="773956" cy="773956"/>
        </a:xfrm>
        <a:prstGeom prst="ellipse">
          <a:avLst/>
        </a:prstGeom>
        <a:solidFill>
          <a:schemeClr val="accent5">
            <a:hueOff val="-2430430"/>
            <a:satOff val="-165"/>
            <a:lumOff val="392"/>
            <a:alphaOff val="0"/>
          </a:schemeClr>
        </a:solidFill>
        <a:ln w="19050" cap="flat" cmpd="sng" algn="ctr">
          <a:solidFill>
            <a:schemeClr val="accent5">
              <a:hueOff val="-2430430"/>
              <a:satOff val="-165"/>
              <a:lumOff val="39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034" tIns="30034" rIns="30034" bIns="30034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2</a:t>
          </a:r>
        </a:p>
      </dsp:txBody>
      <dsp:txXfrm>
        <a:off x="2570349" y="1129482"/>
        <a:ext cx="547270" cy="547270"/>
      </dsp:txXfrm>
    </dsp:sp>
    <dsp:sp modelId="{5CDB89EF-E7F4-4BC9-A554-4BDBF4FEF197}">
      <dsp:nvSpPr>
        <dsp:cNvPr id="0" name=""/>
        <dsp:cNvSpPr/>
      </dsp:nvSpPr>
      <dsp:spPr>
        <a:xfrm>
          <a:off x="1963149" y="1955696"/>
          <a:ext cx="1761668" cy="208845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5">
            <a:tint val="40000"/>
            <a:alpha val="90000"/>
            <a:hueOff val="-3513137"/>
            <a:satOff val="784"/>
            <a:lumOff val="118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-3513137"/>
              <a:satOff val="784"/>
              <a:lumOff val="11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962" tIns="165100" rIns="138962" bIns="1651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Report diarrheal disease clusters quickly.</a:t>
          </a:r>
          <a:r>
            <a:rPr lang="en-US" sz="2000" b="0" i="0" kern="1200" baseline="0" dirty="0"/>
            <a:t> </a:t>
          </a:r>
          <a:endParaRPr lang="en-US" sz="2000" kern="1200" dirty="0"/>
        </a:p>
      </dsp:txBody>
      <dsp:txXfrm>
        <a:off x="1963149" y="2308030"/>
        <a:ext cx="1761668" cy="1736116"/>
      </dsp:txXfrm>
    </dsp:sp>
    <dsp:sp modelId="{B2768CC1-7B17-48EA-AB9B-7545E375C5BD}">
      <dsp:nvSpPr>
        <dsp:cNvPr id="0" name=""/>
        <dsp:cNvSpPr/>
      </dsp:nvSpPr>
      <dsp:spPr>
        <a:xfrm>
          <a:off x="3920559" y="1403082"/>
          <a:ext cx="1761668" cy="72"/>
        </a:xfrm>
        <a:prstGeom prst="rect">
          <a:avLst/>
        </a:prstGeom>
        <a:solidFill>
          <a:schemeClr val="accent5">
            <a:tint val="40000"/>
            <a:alpha val="90000"/>
            <a:hueOff val="-4215764"/>
            <a:satOff val="941"/>
            <a:lumOff val="142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-4215764"/>
              <a:satOff val="941"/>
              <a:lumOff val="14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33A145-1529-4F95-ACEF-3968F19E598F}">
      <dsp:nvSpPr>
        <dsp:cNvPr id="0" name=""/>
        <dsp:cNvSpPr/>
      </dsp:nvSpPr>
      <dsp:spPr>
        <a:xfrm>
          <a:off x="5729206" y="1337349"/>
          <a:ext cx="90040" cy="169120"/>
        </a:xfrm>
        <a:prstGeom prst="chevron">
          <a:avLst>
            <a:gd name="adj" fmla="val 90000"/>
          </a:avLst>
        </a:prstGeom>
        <a:solidFill>
          <a:schemeClr val="accent5">
            <a:tint val="40000"/>
            <a:alpha val="90000"/>
            <a:hueOff val="-4918392"/>
            <a:satOff val="1098"/>
            <a:lumOff val="165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-4918392"/>
              <a:satOff val="1098"/>
              <a:lumOff val="1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4878E9-B049-4D5E-B72B-A963FE25790B}">
      <dsp:nvSpPr>
        <dsp:cNvPr id="0" name=""/>
        <dsp:cNvSpPr/>
      </dsp:nvSpPr>
      <dsp:spPr>
        <a:xfrm>
          <a:off x="4414415" y="1016139"/>
          <a:ext cx="773956" cy="773956"/>
        </a:xfrm>
        <a:prstGeom prst="ellipse">
          <a:avLst/>
        </a:prstGeom>
        <a:solidFill>
          <a:schemeClr val="accent5">
            <a:hueOff val="-4860860"/>
            <a:satOff val="-330"/>
            <a:lumOff val="784"/>
            <a:alphaOff val="0"/>
          </a:schemeClr>
        </a:solidFill>
        <a:ln w="19050" cap="flat" cmpd="sng" algn="ctr">
          <a:solidFill>
            <a:schemeClr val="accent5">
              <a:hueOff val="-4860860"/>
              <a:satOff val="-330"/>
              <a:lumOff val="78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034" tIns="30034" rIns="30034" bIns="30034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3</a:t>
          </a:r>
        </a:p>
      </dsp:txBody>
      <dsp:txXfrm>
        <a:off x="4527758" y="1129482"/>
        <a:ext cx="547270" cy="547270"/>
      </dsp:txXfrm>
    </dsp:sp>
    <dsp:sp modelId="{32CBCCE5-759A-44F2-BDBD-F95547E0F656}">
      <dsp:nvSpPr>
        <dsp:cNvPr id="0" name=""/>
        <dsp:cNvSpPr/>
      </dsp:nvSpPr>
      <dsp:spPr>
        <a:xfrm>
          <a:off x="3920559" y="1955696"/>
          <a:ext cx="1761668" cy="208845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5">
            <a:tint val="40000"/>
            <a:alpha val="90000"/>
            <a:hueOff val="-5621019"/>
            <a:satOff val="1255"/>
            <a:lumOff val="189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-5621019"/>
              <a:satOff val="1255"/>
              <a:lumOff val="18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962" tIns="165100" rIns="138962" bIns="1651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i="0" kern="1200" baseline="0" dirty="0"/>
            <a:t>Mobilize local cleanup and hygiene campaigns.</a:t>
          </a:r>
          <a:endParaRPr lang="en-US" sz="2000" kern="1200" dirty="0"/>
        </a:p>
      </dsp:txBody>
      <dsp:txXfrm>
        <a:off x="3920559" y="2308030"/>
        <a:ext cx="1761668" cy="1736116"/>
      </dsp:txXfrm>
    </dsp:sp>
    <dsp:sp modelId="{5BF69BCE-4EA6-4D51-AD61-61B0A44DDB36}">
      <dsp:nvSpPr>
        <dsp:cNvPr id="0" name=""/>
        <dsp:cNvSpPr/>
      </dsp:nvSpPr>
      <dsp:spPr>
        <a:xfrm>
          <a:off x="5877969" y="1403082"/>
          <a:ext cx="1761668" cy="72"/>
        </a:xfrm>
        <a:prstGeom prst="rect">
          <a:avLst/>
        </a:prstGeom>
        <a:solidFill>
          <a:schemeClr val="accent5">
            <a:tint val="40000"/>
            <a:alpha val="90000"/>
            <a:hueOff val="-6323647"/>
            <a:satOff val="1412"/>
            <a:lumOff val="212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-6323647"/>
              <a:satOff val="1412"/>
              <a:lumOff val="21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106A38-DAED-473B-B905-A842809D2399}">
      <dsp:nvSpPr>
        <dsp:cNvPr id="0" name=""/>
        <dsp:cNvSpPr/>
      </dsp:nvSpPr>
      <dsp:spPr>
        <a:xfrm>
          <a:off x="7686616" y="1337349"/>
          <a:ext cx="90040" cy="169120"/>
        </a:xfrm>
        <a:prstGeom prst="chevron">
          <a:avLst>
            <a:gd name="adj" fmla="val 90000"/>
          </a:avLst>
        </a:prstGeom>
        <a:solidFill>
          <a:schemeClr val="accent5">
            <a:tint val="40000"/>
            <a:alpha val="90000"/>
            <a:hueOff val="-7026274"/>
            <a:satOff val="1569"/>
            <a:lumOff val="236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-7026274"/>
              <a:satOff val="1569"/>
              <a:lumOff val="23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178118-31C1-4941-B2A5-ED79C2DE8D2A}">
      <dsp:nvSpPr>
        <dsp:cNvPr id="0" name=""/>
        <dsp:cNvSpPr/>
      </dsp:nvSpPr>
      <dsp:spPr>
        <a:xfrm>
          <a:off x="6371825" y="1016139"/>
          <a:ext cx="773956" cy="773956"/>
        </a:xfrm>
        <a:prstGeom prst="ellipse">
          <a:avLst/>
        </a:prstGeom>
        <a:solidFill>
          <a:schemeClr val="accent5">
            <a:hueOff val="-7291290"/>
            <a:satOff val="-496"/>
            <a:lumOff val="1177"/>
            <a:alphaOff val="0"/>
          </a:schemeClr>
        </a:solidFill>
        <a:ln w="19050" cap="flat" cmpd="sng" algn="ctr">
          <a:solidFill>
            <a:schemeClr val="accent5">
              <a:hueOff val="-7291290"/>
              <a:satOff val="-496"/>
              <a:lumOff val="117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034" tIns="30034" rIns="30034" bIns="30034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4</a:t>
          </a:r>
        </a:p>
      </dsp:txBody>
      <dsp:txXfrm>
        <a:off x="6485168" y="1129482"/>
        <a:ext cx="547270" cy="547270"/>
      </dsp:txXfrm>
    </dsp:sp>
    <dsp:sp modelId="{F48BF3C2-32F8-4A2B-8BF9-F30CFDB30D46}">
      <dsp:nvSpPr>
        <dsp:cNvPr id="0" name=""/>
        <dsp:cNvSpPr/>
      </dsp:nvSpPr>
      <dsp:spPr>
        <a:xfrm>
          <a:off x="5877969" y="1955696"/>
          <a:ext cx="1761668" cy="208845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5">
            <a:tint val="40000"/>
            <a:alpha val="90000"/>
            <a:hueOff val="-7728901"/>
            <a:satOff val="1726"/>
            <a:lumOff val="259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-7728901"/>
              <a:satOff val="1726"/>
              <a:lumOff val="25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962" tIns="165100" rIns="138962" bIns="1651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Educate communities on safe water and hygiene.</a:t>
          </a:r>
        </a:p>
      </dsp:txBody>
      <dsp:txXfrm>
        <a:off x="5877969" y="2308030"/>
        <a:ext cx="1761668" cy="1736116"/>
      </dsp:txXfrm>
    </dsp:sp>
    <dsp:sp modelId="{908BBCA4-82CC-4358-BEE8-8C06638246C5}">
      <dsp:nvSpPr>
        <dsp:cNvPr id="0" name=""/>
        <dsp:cNvSpPr/>
      </dsp:nvSpPr>
      <dsp:spPr>
        <a:xfrm>
          <a:off x="7835379" y="1403082"/>
          <a:ext cx="1761668" cy="72"/>
        </a:xfrm>
        <a:prstGeom prst="rect">
          <a:avLst/>
        </a:prstGeom>
        <a:solidFill>
          <a:schemeClr val="accent5">
            <a:tint val="40000"/>
            <a:alpha val="90000"/>
            <a:hueOff val="-8431529"/>
            <a:satOff val="1883"/>
            <a:lumOff val="283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-8431529"/>
              <a:satOff val="1883"/>
              <a:lumOff val="2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76760F-FA6F-4FBD-BDBC-9B8D4E448C7B}">
      <dsp:nvSpPr>
        <dsp:cNvPr id="0" name=""/>
        <dsp:cNvSpPr/>
      </dsp:nvSpPr>
      <dsp:spPr>
        <a:xfrm>
          <a:off x="9644025" y="1337349"/>
          <a:ext cx="90040" cy="169120"/>
        </a:xfrm>
        <a:prstGeom prst="chevron">
          <a:avLst>
            <a:gd name="adj" fmla="val 90000"/>
          </a:avLst>
        </a:prstGeom>
        <a:solidFill>
          <a:schemeClr val="accent5">
            <a:tint val="40000"/>
            <a:alpha val="90000"/>
            <a:hueOff val="-9134156"/>
            <a:satOff val="2039"/>
            <a:lumOff val="307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-9134156"/>
              <a:satOff val="2039"/>
              <a:lumOff val="30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806EB9-3CEE-4960-BA92-CB69A4070E76}">
      <dsp:nvSpPr>
        <dsp:cNvPr id="0" name=""/>
        <dsp:cNvSpPr/>
      </dsp:nvSpPr>
      <dsp:spPr>
        <a:xfrm>
          <a:off x="8329235" y="1016139"/>
          <a:ext cx="773956" cy="773956"/>
        </a:xfrm>
        <a:prstGeom prst="ellipse">
          <a:avLst/>
        </a:prstGeom>
        <a:solidFill>
          <a:schemeClr val="accent5">
            <a:hueOff val="-9721720"/>
            <a:satOff val="-661"/>
            <a:lumOff val="1569"/>
            <a:alphaOff val="0"/>
          </a:schemeClr>
        </a:solidFill>
        <a:ln w="19050" cap="flat" cmpd="sng" algn="ctr">
          <a:solidFill>
            <a:schemeClr val="accent5">
              <a:hueOff val="-9721720"/>
              <a:satOff val="-661"/>
              <a:lumOff val="15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034" tIns="30034" rIns="30034" bIns="30034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5</a:t>
          </a:r>
        </a:p>
      </dsp:txBody>
      <dsp:txXfrm>
        <a:off x="8442578" y="1129482"/>
        <a:ext cx="547270" cy="547270"/>
      </dsp:txXfrm>
    </dsp:sp>
    <dsp:sp modelId="{DE6A808B-E3A3-40FD-98DA-D29B1B9A804E}">
      <dsp:nvSpPr>
        <dsp:cNvPr id="0" name=""/>
        <dsp:cNvSpPr/>
      </dsp:nvSpPr>
      <dsp:spPr>
        <a:xfrm>
          <a:off x="7835379" y="1955696"/>
          <a:ext cx="1761668" cy="208845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5">
            <a:tint val="40000"/>
            <a:alpha val="90000"/>
            <a:hueOff val="-9836784"/>
            <a:satOff val="2196"/>
            <a:lumOff val="330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-9836784"/>
              <a:satOff val="2196"/>
              <a:lumOff val="33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962" tIns="165100" rIns="138962" bIns="16510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0" i="0" kern="1200" baseline="0"/>
            <a:t>Distribute ORS, chlorine tablets, and hygiene kits.</a:t>
          </a:r>
          <a:endParaRPr lang="en-US" sz="1700" kern="1200"/>
        </a:p>
      </dsp:txBody>
      <dsp:txXfrm>
        <a:off x="7835379" y="2308030"/>
        <a:ext cx="1761668" cy="1736116"/>
      </dsp:txXfrm>
    </dsp:sp>
    <dsp:sp modelId="{D933BF93-A0ED-4BBE-B117-C7804DE11664}">
      <dsp:nvSpPr>
        <dsp:cNvPr id="0" name=""/>
        <dsp:cNvSpPr/>
      </dsp:nvSpPr>
      <dsp:spPr>
        <a:xfrm>
          <a:off x="9792789" y="1403081"/>
          <a:ext cx="880834" cy="72"/>
        </a:xfrm>
        <a:prstGeom prst="rect">
          <a:avLst/>
        </a:prstGeom>
        <a:solidFill>
          <a:schemeClr val="accent5">
            <a:tint val="40000"/>
            <a:alpha val="90000"/>
            <a:hueOff val="-10539411"/>
            <a:satOff val="2353"/>
            <a:lumOff val="354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-10539411"/>
              <a:satOff val="2353"/>
              <a:lumOff val="35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38FA43-4CA0-43C5-858D-4F499FC829BE}">
      <dsp:nvSpPr>
        <dsp:cNvPr id="0" name=""/>
        <dsp:cNvSpPr/>
      </dsp:nvSpPr>
      <dsp:spPr>
        <a:xfrm>
          <a:off x="10286645" y="1016139"/>
          <a:ext cx="773956" cy="773956"/>
        </a:xfrm>
        <a:prstGeom prst="ellipse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accent5">
              <a:hueOff val="-12152150"/>
              <a:satOff val="-826"/>
              <a:lumOff val="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034" tIns="30034" rIns="30034" bIns="30034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6</a:t>
          </a:r>
        </a:p>
      </dsp:txBody>
      <dsp:txXfrm>
        <a:off x="10399988" y="1129482"/>
        <a:ext cx="547270" cy="547270"/>
      </dsp:txXfrm>
    </dsp:sp>
    <dsp:sp modelId="{B24497E1-393B-4815-8024-52B65185282E}">
      <dsp:nvSpPr>
        <dsp:cNvPr id="0" name=""/>
        <dsp:cNvSpPr/>
      </dsp:nvSpPr>
      <dsp:spPr>
        <a:xfrm>
          <a:off x="9792789" y="1955696"/>
          <a:ext cx="1761668" cy="208845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5">
            <a:tint val="40000"/>
            <a:alpha val="90000"/>
            <a:hueOff val="-11944666"/>
            <a:satOff val="2667"/>
            <a:lumOff val="401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-11944666"/>
              <a:satOff val="2667"/>
              <a:lumOff val="40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962" tIns="165100" rIns="138962" bIns="16510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Support cholera, typhoid Rota and vaccination drives.</a:t>
          </a:r>
        </a:p>
      </dsp:txBody>
      <dsp:txXfrm>
        <a:off x="9792789" y="2308030"/>
        <a:ext cx="1761668" cy="173611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D80212-9257-401A-B970-993B8D1D3051}">
      <dsp:nvSpPr>
        <dsp:cNvPr id="0" name=""/>
        <dsp:cNvSpPr/>
      </dsp:nvSpPr>
      <dsp:spPr>
        <a:xfrm>
          <a:off x="0" y="49247"/>
          <a:ext cx="10972800" cy="12289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0" i="0" kern="1200" baseline="0"/>
            <a:t>Early warning systems, protocols, and services to reduce damage to life and property.</a:t>
          </a:r>
          <a:endParaRPr lang="en-US" sz="2200" kern="1200"/>
        </a:p>
      </dsp:txBody>
      <dsp:txXfrm>
        <a:off x="59995" y="109242"/>
        <a:ext cx="10852810" cy="1109007"/>
      </dsp:txXfrm>
    </dsp:sp>
    <dsp:sp modelId="{C18820AA-4851-4B52-9376-304FA1FFA6B5}">
      <dsp:nvSpPr>
        <dsp:cNvPr id="0" name=""/>
        <dsp:cNvSpPr/>
      </dsp:nvSpPr>
      <dsp:spPr>
        <a:xfrm>
          <a:off x="0" y="1341604"/>
          <a:ext cx="10972800" cy="12289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0" i="0" kern="1200" baseline="0"/>
            <a:t>WASH infrastructure that can facilitate women, which considers the cultural norms and safety concerns of local contexts.</a:t>
          </a:r>
          <a:endParaRPr lang="en-US" sz="2200" kern="1200"/>
        </a:p>
      </dsp:txBody>
      <dsp:txXfrm>
        <a:off x="59995" y="1401599"/>
        <a:ext cx="10852810" cy="1109007"/>
      </dsp:txXfrm>
    </dsp:sp>
    <dsp:sp modelId="{E2FCD720-0BE2-4BE2-97EA-9AE4513823D4}">
      <dsp:nvSpPr>
        <dsp:cNvPr id="0" name=""/>
        <dsp:cNvSpPr/>
      </dsp:nvSpPr>
      <dsp:spPr>
        <a:xfrm>
          <a:off x="0" y="2633961"/>
          <a:ext cx="10972800" cy="12289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0" i="0" kern="1200" baseline="0"/>
            <a:t>Long-term plans to secure flood protection walls and dams strategically to minimize damage to crops and property.</a:t>
          </a:r>
          <a:endParaRPr lang="en-US" sz="2200" kern="1200"/>
        </a:p>
      </dsp:txBody>
      <dsp:txXfrm>
        <a:off x="59995" y="2693956"/>
        <a:ext cx="10852810" cy="1109007"/>
      </dsp:txXfrm>
    </dsp:sp>
    <dsp:sp modelId="{F64D2460-F377-4C34-91A7-70BFC51C70A8}">
      <dsp:nvSpPr>
        <dsp:cNvPr id="0" name=""/>
        <dsp:cNvSpPr/>
      </dsp:nvSpPr>
      <dsp:spPr>
        <a:xfrm>
          <a:off x="0" y="3926318"/>
          <a:ext cx="10972800" cy="12289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0" i="0" kern="1200" baseline="0"/>
            <a:t>Policies and guidelines around the development of innovations on local lands, such as assessing the long-term impacts of non-indigenous plant species, technology-based large-scale farming practices, construction of infrastructure around natural ecosystems</a:t>
          </a:r>
          <a:endParaRPr lang="en-US" sz="2200" kern="1200"/>
        </a:p>
      </dsp:txBody>
      <dsp:txXfrm>
        <a:off x="59995" y="3986313"/>
        <a:ext cx="10852810" cy="110900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1A98CA-A07B-4E42-91D2-B99F670F8CFD}">
      <dsp:nvSpPr>
        <dsp:cNvPr id="0" name=""/>
        <dsp:cNvSpPr/>
      </dsp:nvSpPr>
      <dsp:spPr>
        <a:xfrm>
          <a:off x="0" y="2701"/>
          <a:ext cx="7162798" cy="136931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8D4C2B-525D-46EC-8766-FED1E7DAE764}">
      <dsp:nvSpPr>
        <dsp:cNvPr id="0" name=""/>
        <dsp:cNvSpPr/>
      </dsp:nvSpPr>
      <dsp:spPr>
        <a:xfrm>
          <a:off x="414218" y="310797"/>
          <a:ext cx="753124" cy="75312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1C193B-5BDE-4E2A-8DF4-AE494FC8755E}">
      <dsp:nvSpPr>
        <dsp:cNvPr id="0" name=""/>
        <dsp:cNvSpPr/>
      </dsp:nvSpPr>
      <dsp:spPr>
        <a:xfrm>
          <a:off x="1581560" y="2701"/>
          <a:ext cx="5581237" cy="13693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919" tIns="144919" rIns="144919" bIns="144919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Climate risk assessments should become part of all health projects.</a:t>
          </a:r>
        </a:p>
      </dsp:txBody>
      <dsp:txXfrm>
        <a:off x="1581560" y="2701"/>
        <a:ext cx="5581237" cy="1369316"/>
      </dsp:txXfrm>
    </dsp:sp>
    <dsp:sp modelId="{9994D69D-0C66-47B9-A43D-8E775B84E766}">
      <dsp:nvSpPr>
        <dsp:cNvPr id="0" name=""/>
        <dsp:cNvSpPr/>
      </dsp:nvSpPr>
      <dsp:spPr>
        <a:xfrm>
          <a:off x="0" y="1714347"/>
          <a:ext cx="7162798" cy="136931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FCE818-53AB-4C36-BFB6-B245802D18AB}">
      <dsp:nvSpPr>
        <dsp:cNvPr id="0" name=""/>
        <dsp:cNvSpPr/>
      </dsp:nvSpPr>
      <dsp:spPr>
        <a:xfrm>
          <a:off x="414218" y="2022443"/>
          <a:ext cx="753124" cy="75312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1F1380-178A-405F-A0C5-B2D7A0010592}">
      <dsp:nvSpPr>
        <dsp:cNvPr id="0" name=""/>
        <dsp:cNvSpPr/>
      </dsp:nvSpPr>
      <dsp:spPr>
        <a:xfrm>
          <a:off x="1581560" y="1714347"/>
          <a:ext cx="5581237" cy="13693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919" tIns="144919" rIns="144919" bIns="144919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Design flood-proof, water-secure health facilities.</a:t>
          </a:r>
        </a:p>
      </dsp:txBody>
      <dsp:txXfrm>
        <a:off x="1581560" y="1714347"/>
        <a:ext cx="5581237" cy="1369316"/>
      </dsp:txXfrm>
    </dsp:sp>
    <dsp:sp modelId="{63C98BF0-1FD1-4CB2-8245-113A6E679759}">
      <dsp:nvSpPr>
        <dsp:cNvPr id="0" name=""/>
        <dsp:cNvSpPr/>
      </dsp:nvSpPr>
      <dsp:spPr>
        <a:xfrm>
          <a:off x="0" y="3425993"/>
          <a:ext cx="7162798" cy="136931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730EB2-6FA3-476B-80A5-62D488B61DD9}">
      <dsp:nvSpPr>
        <dsp:cNvPr id="0" name=""/>
        <dsp:cNvSpPr/>
      </dsp:nvSpPr>
      <dsp:spPr>
        <a:xfrm>
          <a:off x="414218" y="3734089"/>
          <a:ext cx="753124" cy="75312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4DC87D-CDC8-4DCC-A0D5-7678BF6DCCB5}">
      <dsp:nvSpPr>
        <dsp:cNvPr id="0" name=""/>
        <dsp:cNvSpPr/>
      </dsp:nvSpPr>
      <dsp:spPr>
        <a:xfrm>
          <a:off x="1581560" y="3425993"/>
          <a:ext cx="5581237" cy="13693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919" tIns="144919" rIns="144919" bIns="144919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Include disease preparedness in emergency plans.</a:t>
          </a:r>
        </a:p>
      </dsp:txBody>
      <dsp:txXfrm>
        <a:off x="1581560" y="3425993"/>
        <a:ext cx="5581237" cy="1369316"/>
      </dsp:txXfrm>
    </dsp:sp>
    <dsp:sp modelId="{1D3AA32B-E5E6-4470-AE3A-D963054514EF}">
      <dsp:nvSpPr>
        <dsp:cNvPr id="0" name=""/>
        <dsp:cNvSpPr/>
      </dsp:nvSpPr>
      <dsp:spPr>
        <a:xfrm>
          <a:off x="0" y="5137638"/>
          <a:ext cx="7162798" cy="136931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5B31FD-9599-4BEB-85C7-C6100CDF56DE}">
      <dsp:nvSpPr>
        <dsp:cNvPr id="0" name=""/>
        <dsp:cNvSpPr/>
      </dsp:nvSpPr>
      <dsp:spPr>
        <a:xfrm>
          <a:off x="414218" y="5445734"/>
          <a:ext cx="753124" cy="753124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39F279-79DE-432D-8E9C-1E6DCFE8E46F}">
      <dsp:nvSpPr>
        <dsp:cNvPr id="0" name=""/>
        <dsp:cNvSpPr/>
      </dsp:nvSpPr>
      <dsp:spPr>
        <a:xfrm>
          <a:off x="1581560" y="5137638"/>
          <a:ext cx="5581237" cy="13693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919" tIns="144919" rIns="144919" bIns="144919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Ensure rapid availability of funds for disaster and post-disaster recovery</a:t>
          </a:r>
        </a:p>
      </dsp:txBody>
      <dsp:txXfrm>
        <a:off x="1581560" y="5137638"/>
        <a:ext cx="5581237" cy="136931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640465-15A8-44B9-A376-9569FE430A6C}">
      <dsp:nvSpPr>
        <dsp:cNvPr id="0" name=""/>
        <dsp:cNvSpPr/>
      </dsp:nvSpPr>
      <dsp:spPr>
        <a:xfrm>
          <a:off x="0" y="109799"/>
          <a:ext cx="10119359" cy="76752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Fund reliable, protected water supply systems first.</a:t>
          </a:r>
        </a:p>
      </dsp:txBody>
      <dsp:txXfrm>
        <a:off x="37467" y="147266"/>
        <a:ext cx="10044425" cy="692586"/>
      </dsp:txXfrm>
    </dsp:sp>
    <dsp:sp modelId="{3D11FFEB-AB33-48BA-B56D-83E2D46FCEFB}">
      <dsp:nvSpPr>
        <dsp:cNvPr id="0" name=""/>
        <dsp:cNvSpPr/>
      </dsp:nvSpPr>
      <dsp:spPr>
        <a:xfrm>
          <a:off x="0" y="969479"/>
          <a:ext cx="10119359" cy="767520"/>
        </a:xfrm>
        <a:prstGeom prst="roundRect">
          <a:avLst/>
        </a:prstGeom>
        <a:solidFill>
          <a:schemeClr val="accent5">
            <a:hueOff val="-4050717"/>
            <a:satOff val="-275"/>
            <a:lumOff val="65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Build Climate and Flood Resilient Facilities for Health Care</a:t>
          </a:r>
        </a:p>
      </dsp:txBody>
      <dsp:txXfrm>
        <a:off x="37467" y="1006946"/>
        <a:ext cx="10044425" cy="692586"/>
      </dsp:txXfrm>
    </dsp:sp>
    <dsp:sp modelId="{A724484B-C0C3-453F-A714-B59326080D9E}">
      <dsp:nvSpPr>
        <dsp:cNvPr id="0" name=""/>
        <dsp:cNvSpPr/>
      </dsp:nvSpPr>
      <dsp:spPr>
        <a:xfrm>
          <a:off x="0" y="1829160"/>
          <a:ext cx="10119359" cy="767520"/>
        </a:xfrm>
        <a:prstGeom prst="roundRect">
          <a:avLst/>
        </a:prstGeom>
        <a:solidFill>
          <a:schemeClr val="accent5">
            <a:hueOff val="-8101434"/>
            <a:satOff val="-551"/>
            <a:lumOff val="130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Essentials for all infection prevention measures.</a:t>
          </a:r>
        </a:p>
      </dsp:txBody>
      <dsp:txXfrm>
        <a:off x="37467" y="1866627"/>
        <a:ext cx="10044425" cy="692586"/>
      </dsp:txXfrm>
    </dsp:sp>
    <dsp:sp modelId="{080097F1-5DCF-46C7-AB1D-A2D893CA7209}">
      <dsp:nvSpPr>
        <dsp:cNvPr id="0" name=""/>
        <dsp:cNvSpPr/>
      </dsp:nvSpPr>
      <dsp:spPr>
        <a:xfrm>
          <a:off x="0" y="2688840"/>
          <a:ext cx="10119359" cy="767520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Build community trust and service credibility.</a:t>
          </a:r>
        </a:p>
      </dsp:txBody>
      <dsp:txXfrm>
        <a:off x="37467" y="2726307"/>
        <a:ext cx="10044425" cy="6925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6/7/layout/LinearArrowProcessNumbered">
  <dgm:title val="Linear Arrow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shape called UpArrowCallout. Also the nodes are connected by an arrow like shape emphasizing the process natur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3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op="equ"/>
      <dgm:constr type="w" for="ch" forName="sibTransComposite" refType="w" refFor="ch" refForName="compositeNode" fact="0"/>
      <dgm:constr type="w" for="des" forName="parTx"/>
      <dgm:constr type="h" for="des" forName="parTx" op="equ"/>
      <dgm:constr type="h" for="des" forName="parSh" op="equ"/>
      <dgm:constr type="w" for="des" forName="nodeText"/>
      <dgm:constr type="h" for="des" forName="nodeText" op="equ"/>
      <dgm:constr type="w" for="des" forName="parSh"/>
      <dgm:constr type="w" for="des" forName="parSh" op="equ"/>
      <dgm:constr type="primFontSz" for="des" forName="parTx" val="26"/>
      <dgm:constr type="primFontSz" for="des" forName="parTx" op="equ"/>
      <dgm:constr type="primFontSz" for="des" forName="parSh" op="equ"/>
      <dgm:constr type="primFontSz" for="des" forName="nodeText" op="equ"/>
      <dgm:constr type="secFontSz" for="des" forName="nodeText" op="equ"/>
      <dgm:constr type="primFontSz" for="des" forName="sibTransNodeCircle" op="equ"/>
      <dgm:constr type="h" for="des" forName="sibTransNodeCircle" op="equ"/>
      <dgm:constr type="w" for="des" forName="sibTransNodeCircle" op="equ"/>
      <dgm:constr type="h" for="des" forName="parTx" refType="primFontSz" refFor="des" refForName="parTx" fact="1.5"/>
      <dgm:constr type="h" for="ch" forName="compositeNode" refType="h"/>
      <dgm:constr type="h" for="des" forName="parSh" refType="w"/>
      <dgm:constr type="h" for="des" forName="nodeText" refType="primFontSz" refFor="des" refForName="parTx" fact="2.1"/>
      <dgm:constr type="h" for="des" forName="parSh" refType="h" refFor="des" refForName="parTx" op="lte" fact="1.2"/>
      <dgm:constr type="h" for="des" forName="parSh" refType="h" refFor="des" refForName="parTx" op="gte" fact="1.2"/>
    </dgm:constrLst>
    <dgm:ruleLst>
      <dgm:rule type="primFontSz" for="des" forName="parSh" val="5" fact="NaN" max="NaN"/>
    </dgm:ruleLst>
    <dgm:forEach name="Name3" axis="ch" ptType="node">
      <dgm:layoutNode name="compositeNode">
        <dgm:alg type="composite"/>
        <dgm:shape xmlns:r="http://schemas.openxmlformats.org/officeDocument/2006/relationships" r:blip="">
          <dgm:adjLst/>
        </dgm:shape>
        <dgm:presOf/>
        <dgm:choose name="Name004">
          <dgm:if name="Name5" axis="self" ptType="node" func="cnt" op="equ" val="0">
            <dgm:constrLst>
              <dgm:constr type="w" for="ch" forName="parTx" refType="w"/>
              <dgm:constr type="w" for="ch" forName="parSh" refType="w" refFor="ch" refForName="parTx"/>
              <dgm:constr type="w" for="ch" forName="nodeText" refType="w" refFor="ch" refForName="parTx"/>
              <dgm:constr type="t" for="ch" forName="nodeText" refType="b" refFor="ch" refForName="parSh"/>
            </dgm:constrLst>
          </dgm:if>
          <dgm:else name="Name6">
            <dgm:constrLst>
              <dgm:constr type="w" for="ch" forName="parTx" refType="w"/>
              <dgm:constr type="w" for="ch" forName="parSh" refType="w" refFor="ch" refForName="parTx"/>
              <dgm:constr type="w" for="ch" forName="nodeText" refType="w" refFor="ch" refForName="parTx" fact="0.9"/>
              <dgm:constr type="t" for="ch" forName="nodeText" refType="b" refFor="ch" refForName="parSh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zOrderOff="1" hideGeom="1">
            <dgm:adjLst/>
          </dgm:shape>
          <dgm:presOf/>
          <dgm:constrLst>
            <dgm:constr type="h" refType="w" op="lte" fact="0.4"/>
            <dgm:constr type="h"/>
          </dgm:constrLst>
          <dgm:ruleLst>
            <dgm:rule type="h" val="INF" fact="NaN" max="NaN"/>
          </dgm:ruleLst>
        </dgm:layoutNode>
        <dgm:layoutNode name="parSh">
          <dgm:alg type="composite"/>
          <dgm:shape xmlns:r="http://schemas.openxmlformats.org/officeDocument/2006/relationships" r:blip="">
            <dgm:adjLst/>
          </dgm:shape>
          <dgm:presOf axis="self" ptType="node"/>
          <dgm:choose name="casesForFirstAndLastNode">
            <dgm:if name="ifFirstNode" axis="self" ptType="node" func="pos" op="equ" val="1">
              <dgm:choose name="removeLineWhenOnlyOneNode">
                <dgm:if name="ifOnlyOneNode" axis="followSib" ptType="node" func="cnt" op="equ" val="0">
                  <dgm:constrLst>
                    <dgm:constr type="h"/>
                    <dgm:constr type="h" for="ch" forName="lineNode" val="0.002"/>
                    <dgm:constr type="w" for="ch" forName="lineNode" refType="w" fact="0"/>
                    <dgm:constr type="w" for="ch" forName="lineArrowNode" refType="w" fact="0"/>
                    <dgm:constr type="h" for="ch" forName="lineArrowNode" refType="h" fact="0"/>
                    <dgm:constr type="ctrY" for="ch" forName="lineNode" refType="ctrY" refFor="ch" refForName="sibTransNodeCircle"/>
                    <dgm:constr type="h" for="ch" forName="sibTransNodeCircle" refType="h" fact="0.9"/>
                    <dgm:constr type="w" for="ch" forName="sibTransNodeCircle" refType="h" refFor="ch" refForName="sibTransNodeCircle"/>
                    <dgm:constr type="ctrX" for="ch" forName="sibTransNodeCircle" refType="w" fact="0.45"/>
                    <dgm:constr type="ctrY" for="ch" forName="sibTransNodeCircle" refType="h" fact="0.25"/>
                    <dgm:constr type="t" for="ch" forName="spacerBetweenCircleAndCallout" refType="b" refFor="ch" refForName="sibTransNodeCircle"/>
                    <dgm:constr type="h" for="ch" forName="spacerBetweenCircleAndCallout" val="4.6"/>
                  </dgm:constrLst>
                </dgm:if>
                <dgm:else name="ifMoreThanOneNode">
                  <dgm:constrLst>
                    <dgm:constr type="h"/>
                    <dgm:constr type="h" for="ch" forName="lineNode" val="0.002"/>
                    <dgm:constr type="w" for="ch" forName="lineNode" refType="w" fact="0.4"/>
                    <dgm:constr type="l" for="ch" forName="lineNode" refType="w" fact="0.5"/>
                    <dgm:constr type="w" for="ch" forName="lineArrowNode" refType="w" fact="0.046"/>
                    <dgm:constr type="h" for="ch" forName="lineArrowNode" refType="h" fact="0.18"/>
                    <dgm:constr type="l" for="ch" forName="lineArrowNode" refType="w" fact="0.924"/>
                    <dgm:constr type="t" for="ch" forName="lineArrowNode" refType="h" fact="0.18"/>
                    <dgm:constr type="ctrY" for="ch" forName="lineNode" refType="ctrY" refFor="ch" refForName="sibTransNodeCircle"/>
                    <dgm:constr type="h" for="ch" forName="sibTransNodeCircle" refType="h" fact="0.9"/>
                    <dgm:constr type="w" for="ch" forName="sibTransNodeCircle" refType="h" refFor="ch" refForName="sibTransNodeCircle"/>
                    <dgm:constr type="ctrX" for="ch" forName="sibTransNodeCircle" refType="w" fact="0.45"/>
                    <dgm:constr type="ctrY" for="ch" forName="sibTransNodeCircle" refType="h" fact="0.25"/>
                    <dgm:constr type="t" for="ch" forName="spacerBetweenCircleAndCallout" refType="b" refFor="ch" refForName="sibTransNodeCircle"/>
                    <dgm:constr type="h" for="ch" forName="spacerBetweenCircleAndCallout" val="4.6"/>
                  </dgm:constrLst>
                </dgm:else>
              </dgm:choose>
            </dgm:if>
            <dgm:if name="ifLastNode" axis="self" ptType="node" func="revPos" op="equ" val="1">
              <dgm:constrLst>
                <dgm:constr type="h"/>
                <dgm:constr type="h" for="ch" forName="lineNode" val="0.002"/>
                <dgm:constr type="w" for="ch" forName="lineNode" refType="w" fact="0.45"/>
                <dgm:constr type="w" for="ch" forName="lineArrowNode" refType="w" fact="0"/>
                <dgm:constr type="h" for="ch" forName="lineArrowNode" refType="h" fact="0"/>
                <dgm:constr type="ctrY" for="ch" forName="lineNode" refType="ctrY" refFor="ch" refForName="sibTransNodeCircle"/>
                <dgm:constr type="h" for="ch" forName="sibTransNodeCircle" refType="h"/>
                <dgm:constr type="w" for="ch" forName="sibTransNodeCircle" refType="h" refFor="ch" refForName="sibTransNodeCircle"/>
                <dgm:constr type="ctrX" for="ch" forName="sibTransNodeCircle" refType="w" fact="0.45"/>
                <dgm:constr type="ctrY" for="ch" forName="sibTransNodeCircle" refType="h" fact="0.25"/>
                <dgm:constr type="t" for="ch" forName="spacerBetweenCircleAndCallout" refType="b" refFor="ch" refForName="sibTransNodeCircle"/>
                <dgm:constr type="h" for="ch" forName="spacerBetweenCircleAndCallout" val="4.6"/>
              </dgm:constrLst>
            </dgm:if>
            <dgm:else name="allOtherNodes">
              <dgm:constrLst>
                <dgm:constr type="h"/>
                <dgm:constr type="h" for="ch" forName="lineNode" val="0.002"/>
                <dgm:constr type="w" for="ch" forName="lineNode" refType="w" fact="0.9"/>
                <dgm:constr type="w" for="ch" forName="lineArrowNode" refType="w" fact="0.046"/>
                <dgm:constr type="h" for="ch" forName="lineArrowNode" refType="h" fact="0.18"/>
                <dgm:constr type="l" for="ch" forName="lineArrowNode" refType="w" fact="0.924"/>
                <dgm:constr type="t" for="ch" forName="lineArrowNode" refType="h" fact="0.18"/>
                <dgm:constr type="ctrY" for="ch" forName="lineNode" refType="ctrY" refFor="ch" refForName="sibTransNodeCircle"/>
                <dgm:constr type="h" for="ch" forName="sibTransNodeCircle" refType="h" fact="0.9"/>
                <dgm:constr type="w" for="ch" forName="sibTransNodeCircle" refType="h" refFor="ch" refForName="sibTransNodeCircle"/>
                <dgm:constr type="ctrX" for="ch" forName="sibTransNodeCircle" refType="w" fact="0.45"/>
                <dgm:constr type="ctrY" for="ch" forName="sibTransNodeCircle" refType="h" fact="0.25"/>
                <dgm:constr type="t" for="ch" forName="spacerBetweenCircleAndCallout" refType="b" refFor="ch" refForName="sibTransNodeCircle"/>
                <dgm:constr type="h" for="ch" forName="spacerBetweenCircleAndCallout" val="4.6"/>
              </dgm:constrLst>
            </dgm:else>
          </dgm:choose>
          <dgm:layoutNode name="lineNode" styleLbl="alignAccFollowNode1">
            <dgm:alg type="sp"/>
            <dgm:shape xmlns:r="http://schemas.openxmlformats.org/officeDocument/2006/relationships" type="rect" r:blip="">
              <dgm:adjLst/>
            </dgm:shape>
            <dgm:presOf/>
            <dgm:constrLst/>
            <dgm:ruleLst/>
          </dgm:layoutNode>
          <dgm:layoutNode name="lineArrowNode" styleLbl="alignAccFollowNode1">
            <dgm:alg type="sp"/>
            <dgm:shape xmlns:r="http://schemas.openxmlformats.org/officeDocument/2006/relationships" type="chevron" r:blip="">
              <dgm:adjLst>
                <dgm:adj idx="1" val="0.9"/>
              </dgm:adjLst>
            </dgm:shape>
            <dgm:presOf/>
            <dgm:ruleLst/>
          </dgm:layoutNode>
          <dgm:forEach name="Name19" axis="followSib" ptType="sibTrans" hideLastTrans="0" cnt="1">
            <dgm:layoutNode name="sibTransNodeCircle" styleLbl="alignNode1">
              <dgm:varLst>
                <dgm:chMax val="0"/>
                <dgm:bulletEnabled/>
              </dgm:varLst>
              <dgm:presOf axis="self" ptType="sibTrans"/>
              <dgm:alg type="tx">
                <dgm:param type="txAnchorVert" val="mid"/>
                <dgm:param type="txAnchorHorzCh" val="ctr"/>
                <dgm:param type="parTxRTLAlign" val="l"/>
              </dgm:alg>
              <dgm:shape xmlns:r="http://schemas.openxmlformats.org/officeDocument/2006/relationships" type="ellipse" r:blip="">
                <dgm:adjLst/>
              </dgm:shape>
              <dgm:constrLst>
                <dgm:constr type="w" refType="h" op="equ"/>
                <dgm:constr type="primFontSz" val="60"/>
                <dgm:constr type="tMarg" refType="w" fact="0.11"/>
                <dgm:constr type="lMarg" refType="w" fact="0.11"/>
                <dgm:constr type="rMarg" refType="w" fact="0.11"/>
                <dgm:constr type="bMarg" refType="w" fact="0.11"/>
              </dgm:constrLst>
              <dgm:ruleLst>
                <dgm:rule type="primFontSz" val="14" fact="NaN" max="NaN"/>
              </dgm:ruleLst>
            </dgm:layoutNode>
            <dgm:layoutNode name="spacerBetweenCircleAndCallout">
              <dgm:varLst/>
              <dgm:presOf/>
              <dgm:alg type="sp"/>
              <dgm:shape xmlns:r="http://schemas.openxmlformats.org/officeDocument/2006/relationships" r:blip="">
                <dgm:adjLst/>
              </dgm:shape>
              <dgm:constrLst/>
              <dgm:ruleLst/>
            </dgm:layoutNode>
          </dgm:forEach>
          <dgm:presOf/>
          <dgm:ruleLst/>
        </dgm:layoutNode>
        <dgm:layoutNode name="nodeText" styleLbl="alignAccFollowNode1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upArrowCallout" r:blip="">
            <dgm:adjLst>
              <dgm:adj idx="1" val="0.5"/>
              <dgm:adj idx="2" val="0.2"/>
              <dgm:adj idx="3" val="0.2"/>
              <dgm:adj idx="4" val="1"/>
            </dgm:adjLst>
          </dgm:shape>
          <dgm:presOf axis="desOrSelf" ptType="node"/>
          <dgm:constrLst>
            <dgm:constr type="secFontSz" val="16"/>
            <dgm:constr type="primFontSz" val="26"/>
            <dgm:constr type="h"/>
            <dgm:constr type="tMarg" val="13"/>
            <dgm:constr type="lMarg" refType="w" fact="0.2236"/>
            <dgm:constr type="rMarg" refType="w" fact="0.2236"/>
            <dgm:constr type="bMarg" val="13"/>
          </dgm:constrLst>
          <dgm:ruleLst>
            <dgm:rule type="secFontSz" val="11" fact="NaN" max="NaN"/>
            <dgm:rule type="primFontSz" val="11" fact="NaN" max="NaN"/>
            <dgm:rule type="h" val="INF" fact="NaN" max="NaN"/>
          </dgm:ruleLst>
        </dgm:layoutNode>
      </dgm:layoutNode>
      <dgm:forEach name="sibTransForEach" axis="followSib" ptType="sibTrans" cnt="1">
        <dgm:layoutNode name="sibTransComposite" styleLbl="alignAccFollowNode1">
          <dgm:alg type="sp"/>
          <dgm:shape xmlns:r="http://schemas.openxmlformats.org/officeDocument/2006/relationships" r:blip="">
            <dgm:adjLst/>
          </dgm:shape>
          <dgm:ruleLst/>
        </dgm:layoutNode>
        <dgm:ruleLst>
          <dgm:rule type="h" val="INF" fact="NaN" max="NaN"/>
        </dgm:ruleLst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23F322-624A-4C3B-8378-C0FAF8F58EDB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3EAA97-B1D5-4CB3-A3EC-961CCAF8D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542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rural population in Baluchistan and </a:t>
            </a:r>
            <a:r>
              <a:rPr lang="en-US" dirty="0" err="1"/>
              <a:t>Tharparkar</a:t>
            </a:r>
            <a:r>
              <a:rPr lang="en-US" dirty="0"/>
              <a:t> in Sindh, </a:t>
            </a:r>
            <a:r>
              <a:rPr lang="en-US" dirty="0" err="1"/>
              <a:t>Cholistan</a:t>
            </a:r>
            <a:r>
              <a:rPr lang="en-US" dirty="0"/>
              <a:t> in Punjab have difficulty in accessing water.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3987DA-0B2E-4FF9-9E24-677418C92DF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4068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Discuss the importance of preparedness, coordination, and information dissemination.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Public-private-academic collaboration accelerates access to affordable water safety innovations.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Water surveillance is often fragmented. Strengthening requires decentralization, technology integration, and transparency.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dirty="0"/>
              <a:t>Surveillance should combine environmental and health data </a:t>
            </a:r>
            <a:r>
              <a:rPr b="1" dirty="0"/>
              <a:t>for predictive response capacity.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Climate-resilient policies ensure that health systems withstand floods and protect populations.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Legal enforcement ensures that water safety is upheld through accountability and transparency.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Water supply is the foundation of safe, climate-resilient healthcare facilities. Sanitation and waste management follow.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3987DA-0B2E-4FF9-9E24-677418C92DF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1361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Describe the main diseases, focusing on their transmission sources and symptoms briefly.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Explain how these transmission routes are intensified during flooding conditions.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Highlight who is most affected and why – emphasize children’s vulnerability due to dehydration risk.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Stress the rapid and severe nature of outbreaks following floods.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Connect flood-related disease control to broader climate resilience and policy integration.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Summarize preventive strategies and their importance in emergency settings.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Frontline health workers are key for early warnings and education in flood-hit areas.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F5FC7D-170E-B98D-9E36-7DB58C5C2C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034A8B"/>
                </a:solidFill>
                <a:latin typeface="Anton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AF2323-8917-8681-7E33-BFD3756A87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00A0E0"/>
                </a:solidFill>
                <a:latin typeface="Montserrat" panose="000005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639040-B7AA-AADF-A012-1C72C3F38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5C380-77EA-419E-A735-30080408E4A8}" type="datetimeFigureOut">
              <a:rPr lang="LID4096" smtClean="0"/>
              <a:t>11/04/2025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811DF2-85F7-E28E-9010-1D09BF71E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66FB6A-2EFE-7082-E927-3DCC832EB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1C3D-35A4-40B5-A389-3263CAE8E826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961725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8B75C1-5E58-DC4F-89E6-30DC1069B6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FDF8CE-DCDF-2276-6993-79F63484BD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E9812C-FC05-D134-AE10-EF233D4FD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5C380-77EA-419E-A735-30080408E4A8}" type="datetimeFigureOut">
              <a:rPr lang="LID4096" smtClean="0"/>
              <a:t>11/04/2025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BC1EC3-4334-09EB-CA86-AD82630970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265EDB-1A6A-2B50-901E-CD1998007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1C3D-35A4-40B5-A389-3263CAE8E826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863313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75D0420-C4F8-AA1D-8D15-568ECA6186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230AE5-338E-1974-19EC-9B82F537F3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B88972-F7F7-40F9-7430-4D8BBD2E3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5C380-77EA-419E-A735-30080408E4A8}" type="datetimeFigureOut">
              <a:rPr lang="LID4096" smtClean="0"/>
              <a:t>11/04/2025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E3318A-3274-55EA-0FAC-721C3F7B8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0E4A6A-B6CE-D12F-1FDC-8210BE3A2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1C3D-35A4-40B5-A389-3263CAE8E826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816934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7B439-47E6-20F1-821B-3690B202AC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34A8B"/>
                </a:solidFill>
                <a:latin typeface="Anton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E12CC0-55F7-68E2-C81A-75A663103E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A0E0"/>
                </a:solidFill>
                <a:latin typeface="Montserrat" panose="00000500000000000000" pitchFamily="50" charset="0"/>
              </a:defRPr>
            </a:lvl1pPr>
            <a:lvl2pPr>
              <a:defRPr>
                <a:solidFill>
                  <a:srgbClr val="00A0E0"/>
                </a:solidFill>
                <a:latin typeface="Montserrat" panose="00000500000000000000" pitchFamily="50" charset="0"/>
              </a:defRPr>
            </a:lvl2pPr>
            <a:lvl3pPr>
              <a:defRPr>
                <a:solidFill>
                  <a:srgbClr val="00A0E0"/>
                </a:solidFill>
                <a:latin typeface="Montserrat" panose="00000500000000000000" pitchFamily="50" charset="0"/>
              </a:defRPr>
            </a:lvl3pPr>
            <a:lvl4pPr>
              <a:defRPr>
                <a:solidFill>
                  <a:srgbClr val="00A0E0"/>
                </a:solidFill>
                <a:latin typeface="Montserrat" panose="00000500000000000000" pitchFamily="50" charset="0"/>
              </a:defRPr>
            </a:lvl4pPr>
            <a:lvl5pPr>
              <a:defRPr>
                <a:solidFill>
                  <a:srgbClr val="00A0E0"/>
                </a:solidFill>
                <a:latin typeface="Montserrat" panose="00000500000000000000" pitchFamily="50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A77F8B-2677-9D53-4B44-2AE186DE4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5C380-77EA-419E-A735-30080408E4A8}" type="datetimeFigureOut">
              <a:rPr lang="LID4096" smtClean="0"/>
              <a:t>11/04/2025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202FFA-8132-3B01-464B-484C4A6E3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EB3CEF-6BF3-C2C0-A286-CD6B9ABF7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1C3D-35A4-40B5-A389-3263CAE8E826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724081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A4677-2DB5-711D-FFE2-568EA0ED4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 algn="ctr">
              <a:defRPr sz="6000">
                <a:solidFill>
                  <a:srgbClr val="034A8B"/>
                </a:solidFill>
                <a:latin typeface="Anton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6612E6-D154-973D-6679-DFA14EE3D4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00A0E0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6B6683-0E5F-F7C4-7E6F-C8AA974FF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5C380-77EA-419E-A735-30080408E4A8}" type="datetimeFigureOut">
              <a:rPr lang="LID4096" smtClean="0"/>
              <a:t>11/04/2025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B647B9-8009-8C02-3DA9-FCBB232F8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7CAA1D-3204-CA1A-33DB-9A7165A2D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1C3D-35A4-40B5-A389-3263CAE8E826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183429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75ECF-4B6D-29C1-6608-52A18E1D2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E13218-18AA-5A98-1F94-2C9B576034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10855B-CBEF-30AB-6CF5-FA84D8C4A2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AD8BAF-828B-8041-A423-88CE75702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5C380-77EA-419E-A735-30080408E4A8}" type="datetimeFigureOut">
              <a:rPr lang="LID4096" smtClean="0"/>
              <a:t>11/04/2025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3EBD02-681D-1855-7BD9-615DE6EF5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ECE7BD-4678-A7C4-E821-752CF5844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1C3D-35A4-40B5-A389-3263CAE8E826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575774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4EA581-E036-3E82-5932-43C867A65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708F72-9FA9-D351-8B82-38F06BF601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D7C614-475F-C16A-BFC7-5E7ADEE800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AE028A-92C4-AF0F-ADD2-2592421352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FF3A79-2727-E9DA-942A-5B87F95187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314A8C-E0AE-8F4A-D3B8-057A631DA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5C380-77EA-419E-A735-30080408E4A8}" type="datetimeFigureOut">
              <a:rPr lang="LID4096" smtClean="0"/>
              <a:t>11/04/2025</a:t>
            </a:fld>
            <a:endParaRPr lang="LID4096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9BCFA17-670A-9A53-F65D-FC8E813AE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46320E-9515-8FD0-13AB-A428BABF7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1C3D-35A4-40B5-A389-3263CAE8E826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885053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AA779-3077-DB1C-DB3A-93E152041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3328D9-7C72-B5C5-27C6-C24F1CF0F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5C380-77EA-419E-A735-30080408E4A8}" type="datetimeFigureOut">
              <a:rPr lang="LID4096" smtClean="0"/>
              <a:t>11/04/2025</a:t>
            </a:fld>
            <a:endParaRPr lang="LID4096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C79599-20E4-9F7F-B35D-FD31BF303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2D67A2-4B04-B276-929F-83D76B810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1C3D-35A4-40B5-A389-3263CAE8E826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982186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A4DDBF-5C09-19CF-0C49-87CC8E17E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5C380-77EA-419E-A735-30080408E4A8}" type="datetimeFigureOut">
              <a:rPr lang="LID4096" smtClean="0"/>
              <a:t>11/04/2025</a:t>
            </a:fld>
            <a:endParaRPr lang="LID4096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33A746C-744C-648A-CE23-6E2A0CCB0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203243-4CAB-D2FF-7EF0-F6E5D9FE1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1C3D-35A4-40B5-A389-3263CAE8E826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08801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EFFE8-FEFA-1D90-ED54-B5A8A68393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83424B-6403-94FA-F1AA-9F329DBC0E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98D887-589A-BE03-C1D2-179A854F1A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9BCD90-6257-0751-DE7A-B65414198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5C380-77EA-419E-A735-30080408E4A8}" type="datetimeFigureOut">
              <a:rPr lang="LID4096" smtClean="0"/>
              <a:t>11/04/2025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B06D16-D43A-07FB-4CE9-E703DB1AD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76316E-C845-E5C5-E070-9890A3D9E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1C3D-35A4-40B5-A389-3263CAE8E826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630237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1404A-2469-FF13-77AE-3C8FF7994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37388" y="457200"/>
            <a:ext cx="4316412" cy="1600200"/>
          </a:xfrm>
        </p:spPr>
        <p:txBody>
          <a:bodyPr anchor="b"/>
          <a:lstStyle>
            <a:lvl1pPr>
              <a:defRPr sz="3200">
                <a:solidFill>
                  <a:srgbClr val="034A8B"/>
                </a:solidFill>
                <a:latin typeface="Anton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LID4096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D5CE29D-7644-0188-3ED7-40D3170982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838200" y="875347"/>
            <a:ext cx="5608320" cy="5107305"/>
          </a:xfrm>
          <a:prstGeom prst="roundRect">
            <a:avLst>
              <a:gd name="adj" fmla="val 5328"/>
            </a:avLst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CC33F7-1849-9EEF-5479-102A7C80D0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37388" y="2057400"/>
            <a:ext cx="4316412" cy="3811588"/>
          </a:xfrm>
        </p:spPr>
        <p:txBody>
          <a:bodyPr/>
          <a:lstStyle>
            <a:lvl1pPr marL="0" indent="0">
              <a:buNone/>
              <a:defRPr sz="1600">
                <a:solidFill>
                  <a:srgbClr val="00A0E0"/>
                </a:solidFill>
                <a:latin typeface="Montserrat" panose="00000500000000000000" pitchFamily="50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9658C9-7BEF-9210-CA95-483D30E46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5C380-77EA-419E-A735-30080408E4A8}" type="datetimeFigureOut">
              <a:rPr lang="LID4096" smtClean="0"/>
              <a:t>11/04/2025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0C1B2A-CBE7-9083-D6A5-9ECA523FC6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B9194A-33DE-B714-90E0-464D1B1B2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1C3D-35A4-40B5-A389-3263CAE8E826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060717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5C5A7F3-6100-745C-4C3E-F1DE2348C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959226-F378-B6FF-E7CB-9C9C8116A0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13BC75-F190-7848-F897-5FF0064583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65C380-77EA-419E-A735-30080408E4A8}" type="datetimeFigureOut">
              <a:rPr lang="LID4096" smtClean="0"/>
              <a:t>11/04/2025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70CF1B-F3E0-C546-9BE7-A4154299F4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33988-A20E-0DC9-4A0F-E5EB7471ED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B41C3D-35A4-40B5-A389-3263CAE8E826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72028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ID4096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sv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.sv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sv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sv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1C30EF-0C73-8D18-4CE4-1257B8CD96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90662" y="1709058"/>
            <a:ext cx="4805996" cy="3855890"/>
          </a:xfrm>
        </p:spPr>
        <p:txBody>
          <a:bodyPr anchor="t">
            <a:normAutofit/>
          </a:bodyPr>
          <a:lstStyle/>
          <a:p>
            <a:pPr algn="l"/>
            <a:r>
              <a:rPr lang="en-US" sz="3400" b="1" i="0" u="none" strike="noStrike" baseline="0" dirty="0">
                <a:solidFill>
                  <a:schemeClr val="tx2"/>
                </a:solidFill>
                <a:latin typeface="ProximaNova-Bold"/>
              </a:rPr>
              <a:t>Water Borne Diseases in</a:t>
            </a:r>
            <a:br>
              <a:rPr lang="en-US" sz="3400" b="1" i="0" u="none" strike="noStrike" baseline="0" dirty="0">
                <a:solidFill>
                  <a:schemeClr val="tx2"/>
                </a:solidFill>
                <a:latin typeface="ProximaNova-Bold"/>
              </a:rPr>
            </a:br>
            <a:r>
              <a:rPr lang="en-US" sz="3400" b="1" i="0" u="none" strike="noStrike" baseline="0" dirty="0">
                <a:solidFill>
                  <a:schemeClr val="tx2"/>
                </a:solidFill>
                <a:latin typeface="ProximaNova-Bold"/>
              </a:rPr>
              <a:t>Flood Times</a:t>
            </a:r>
            <a:endParaRPr lang="en-US" sz="3400" dirty="0">
              <a:solidFill>
                <a:schemeClr val="tx2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39DDF3-870D-FAFC-FFA1-E38E289205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90966" y="3428999"/>
            <a:ext cx="4805691" cy="838831"/>
          </a:xfrm>
        </p:spPr>
        <p:txBody>
          <a:bodyPr anchor="b">
            <a:normAutofit fontScale="25000" lnSpcReduction="20000"/>
          </a:bodyPr>
          <a:lstStyle/>
          <a:p>
            <a:pPr marL="0" marR="0" lvl="0" indent="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500" b="1" dirty="0">
                <a:solidFill>
                  <a:schemeClr val="tx2"/>
                </a:solidFill>
              </a:rPr>
              <a:t>Prof. Dure Samin Akram</a:t>
            </a:r>
          </a:p>
          <a:p>
            <a:pPr marL="0" marR="0" lvl="0" indent="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5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Hon. Chairperson</a:t>
            </a:r>
          </a:p>
          <a:p>
            <a:pPr marL="0" marR="0" lvl="0" indent="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5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Health Education &amp; Literacy </a:t>
            </a:r>
            <a:r>
              <a:rPr kumimoji="0" lang="en-US" sz="500" b="0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Programme</a:t>
            </a:r>
            <a:endParaRPr kumimoji="0" lang="en-US" sz="5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algn="l"/>
            <a:endParaRPr lang="en-US" sz="500" b="1" dirty="0">
              <a:solidFill>
                <a:schemeClr val="tx2"/>
              </a:solidFill>
            </a:endParaRPr>
          </a:p>
          <a:p>
            <a:pPr algn="l"/>
            <a:endParaRPr lang="en-US" sz="500" b="1" dirty="0">
              <a:solidFill>
                <a:schemeClr val="tx2"/>
              </a:solidFill>
            </a:endParaRPr>
          </a:p>
          <a:p>
            <a:pPr algn="l"/>
            <a:r>
              <a:rPr lang="en-US" sz="500" i="0" u="none" strike="noStrike" baseline="0" dirty="0">
                <a:solidFill>
                  <a:schemeClr val="tx2"/>
                </a:solidFill>
                <a:latin typeface="ProximaNova-Bold"/>
              </a:rPr>
              <a:t>7th Karachi International</a:t>
            </a:r>
          </a:p>
          <a:p>
            <a:pPr algn="l"/>
            <a:r>
              <a:rPr lang="en-US" sz="500" i="0" u="none" strike="noStrike" baseline="0" dirty="0">
                <a:solidFill>
                  <a:schemeClr val="tx2"/>
                </a:solidFill>
                <a:latin typeface="ProximaNova-Bold"/>
              </a:rPr>
              <a:t>Water Conference</a:t>
            </a:r>
          </a:p>
          <a:p>
            <a:pPr algn="l"/>
            <a:r>
              <a:rPr lang="en-US" sz="500" b="0" i="0" u="none" strike="noStrike" baseline="0" dirty="0">
                <a:solidFill>
                  <a:schemeClr val="tx2"/>
                </a:solidFill>
                <a:latin typeface="ProximaNova-Regular"/>
              </a:rPr>
              <a:t>28th &amp; 29th October 2025</a:t>
            </a:r>
            <a:endParaRPr lang="en-US" sz="500" dirty="0">
              <a:solidFill>
                <a:schemeClr val="tx2"/>
              </a:solidFill>
            </a:endParaRPr>
          </a:p>
          <a:p>
            <a:pPr algn="l"/>
            <a:endParaRPr lang="en-US" sz="500" dirty="0">
              <a:solidFill>
                <a:schemeClr val="tx2"/>
              </a:solidFill>
            </a:endParaRPr>
          </a:p>
        </p:txBody>
      </p:sp>
      <p:pic>
        <p:nvPicPr>
          <p:cNvPr id="7" name="Graphic 6" descr="Rain">
            <a:extLst>
              <a:ext uri="{FF2B5EF4-FFF2-40B4-BE49-F238E27FC236}">
                <a16:creationId xmlns:a16="http://schemas.microsoft.com/office/drawing/2014/main" id="{186E484E-FD52-466A-CB3F-2CF65F891C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0470" y="1815320"/>
            <a:ext cx="4141760" cy="4141760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5FECA77-49D6-7453-2467-AD5ECF7E7D2D}"/>
              </a:ext>
            </a:extLst>
          </p:cNvPr>
          <p:cNvSpPr txBox="1"/>
          <p:nvPr/>
        </p:nvSpPr>
        <p:spPr>
          <a:xfrm>
            <a:off x="6266393" y="2849498"/>
            <a:ext cx="5206905" cy="31245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Prof. Dure Samin Akram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Hon. Chairperson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Health Education &amp; Literacy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Programme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b="1" dirty="0">
              <a:solidFill>
                <a:prstClr val="black"/>
              </a:solidFill>
              <a:latin typeface="Aptos" panose="02110004020202020204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  <a:latin typeface="Aptos" panose="02110004020202020204"/>
              </a:rPr>
              <a:t>7th Karachi International Water Conference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  <a:latin typeface="Aptos" panose="02110004020202020204"/>
              </a:rPr>
              <a:t>HISAAR FOUNDATION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  <a:latin typeface="Aptos" panose="02110004020202020204"/>
              </a:rPr>
              <a:t>Karachi.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28</a:t>
            </a:r>
            <a:r>
              <a:rPr kumimoji="0" lang="en-US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TH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. Oct. 2025.</a:t>
            </a:r>
          </a:p>
        </p:txBody>
      </p:sp>
    </p:spTree>
    <p:extLst>
      <p:ext uri="{BB962C8B-B14F-4D97-AF65-F5344CB8AC3E}">
        <p14:creationId xmlns:p14="http://schemas.microsoft.com/office/powerpoint/2010/main" val="23118784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9226" y="409407"/>
            <a:ext cx="9833548" cy="1006798"/>
          </a:xfrm>
        </p:spPr>
        <p:txBody>
          <a:bodyPr anchor="b">
            <a:normAutofit/>
          </a:bodyPr>
          <a:lstStyle/>
          <a:p>
            <a:r>
              <a:rPr lang="en-US" sz="3600" dirty="0">
                <a:solidFill>
                  <a:schemeClr val="tx2"/>
                </a:solidFill>
              </a:rPr>
              <a:t>Flood Risk in Provinces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9226" y="2642839"/>
            <a:ext cx="9833548" cy="3144108"/>
          </a:xfrm>
        </p:spPr>
        <p:txBody>
          <a:bodyPr>
            <a:normAutofit lnSpcReduction="10000"/>
          </a:bodyPr>
          <a:lstStyle/>
          <a:p>
            <a:pPr>
              <a:defRPr sz="1800"/>
            </a:pPr>
            <a:r>
              <a:rPr lang="en-US" sz="2800" dirty="0">
                <a:solidFill>
                  <a:schemeClr val="tx2"/>
                </a:solidFill>
              </a:rPr>
              <a:t> Flood frequency &amp; intensity increasing across all provinces</a:t>
            </a:r>
          </a:p>
          <a:p>
            <a:pPr>
              <a:defRPr sz="1800"/>
            </a:pPr>
            <a:r>
              <a:rPr lang="en-US" sz="2800" dirty="0">
                <a:solidFill>
                  <a:schemeClr val="tx2"/>
                </a:solidFill>
              </a:rPr>
              <a:t> Punjab(61% area at risk), &amp; Sindh(74% area hi risk): Highest exposure (population &amp; economic risk)</a:t>
            </a:r>
          </a:p>
          <a:p>
            <a:pPr>
              <a:defRPr sz="1800"/>
            </a:pPr>
            <a:r>
              <a:rPr lang="en-US" sz="2800" dirty="0">
                <a:solidFill>
                  <a:schemeClr val="tx2"/>
                </a:solidFill>
              </a:rPr>
              <a:t> KPK, GB, AJK: Flash Floods/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Glacial lake outbursts(GLOFS) </a:t>
            </a:r>
            <a:endParaRPr lang="en-US" sz="2800" dirty="0">
              <a:solidFill>
                <a:schemeClr val="tx2"/>
              </a:solidFill>
            </a:endParaRPr>
          </a:p>
          <a:p>
            <a:pPr>
              <a:defRPr sz="1800"/>
            </a:pPr>
            <a:r>
              <a:rPr lang="en-US" sz="2800" dirty="0">
                <a:solidFill>
                  <a:schemeClr val="tx2"/>
                </a:solidFill>
              </a:rPr>
              <a:t> Baluchistan: 33%of population at risk: high downpours, poor drainage</a:t>
            </a:r>
          </a:p>
          <a:p>
            <a:pPr marL="0" indent="0">
              <a:buNone/>
              <a:defRPr sz="1800"/>
            </a:pPr>
            <a:endParaRPr lang="en-US" sz="18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2EE9B-2D4A-C05E-304D-633A453ECA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457200"/>
            <a:ext cx="10579608" cy="1188720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chemeClr val="tx2"/>
                </a:solidFill>
              </a:rPr>
              <a:t>Water Borne Diseases during Floods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27C8DF1-152B-051B-3A6F-4AAB0017E96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33815" y="1445741"/>
          <a:ext cx="11898351" cy="54122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991416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457200"/>
            <a:ext cx="10579608" cy="1188720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chemeClr val="tx2"/>
                </a:solidFill>
              </a:rPr>
              <a:t>Common Water-Borne Diseases During Floods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08D33FD-A0C4-2563-FCAA-7429695021B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23385" y="1483112"/>
          <a:ext cx="11619571" cy="53800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9226" y="312235"/>
            <a:ext cx="9833548" cy="1305699"/>
          </a:xfrm>
        </p:spPr>
        <p:txBody>
          <a:bodyPr anchor="b">
            <a:normAutofit/>
          </a:bodyPr>
          <a:lstStyle/>
          <a:p>
            <a:r>
              <a:rPr lang="en-US" sz="3600" dirty="0">
                <a:solidFill>
                  <a:schemeClr val="tx2"/>
                </a:solidFill>
              </a:rPr>
              <a:t>Pathways of Transmission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9226" y="1769352"/>
            <a:ext cx="9833548" cy="5166707"/>
          </a:xfrm>
        </p:spPr>
        <p:txBody>
          <a:bodyPr>
            <a:normAutofit/>
          </a:bodyPr>
          <a:lstStyle/>
          <a:p>
            <a:endParaRPr lang="en-US" sz="1800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Ingestion of contaminated drinking water.</a:t>
            </a:r>
          </a:p>
          <a:p>
            <a:r>
              <a:rPr lang="en-US" dirty="0">
                <a:solidFill>
                  <a:schemeClr val="tx2"/>
                </a:solidFill>
              </a:rPr>
              <a:t>Consumption of food prepared with unsafe water.</a:t>
            </a:r>
          </a:p>
          <a:p>
            <a:r>
              <a:rPr lang="en-US" dirty="0">
                <a:solidFill>
                  <a:schemeClr val="tx2"/>
                </a:solidFill>
              </a:rPr>
              <a:t>Direct contact with floodwater.</a:t>
            </a:r>
          </a:p>
          <a:p>
            <a:r>
              <a:rPr lang="en-US" dirty="0">
                <a:solidFill>
                  <a:schemeClr val="tx2"/>
                </a:solidFill>
              </a:rPr>
              <a:t>Person-to-person spread due to poor hygiene.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457200"/>
            <a:ext cx="10579608" cy="1188720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chemeClr val="tx2"/>
                </a:solidFill>
              </a:rPr>
              <a:t>Vulnerable Populations</a:t>
            </a:r>
          </a:p>
        </p:txBody>
      </p:sp>
      <p:graphicFrame>
        <p:nvGraphicFramePr>
          <p:cNvPr id="24" name="Content Placeholder 2">
            <a:extLst>
              <a:ext uri="{FF2B5EF4-FFF2-40B4-BE49-F238E27FC236}">
                <a16:creationId xmlns:a16="http://schemas.microsoft.com/office/drawing/2014/main" id="{D6CC5361-5238-EBC5-CEA4-60DA68DA70D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36320" y="2560320"/>
          <a:ext cx="10119360" cy="3566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457200"/>
            <a:ext cx="10579608" cy="1188720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chemeClr val="tx2"/>
                </a:solidFill>
              </a:rPr>
              <a:t>Immediate Health Impacts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E3C5E1B-9C36-FBA7-2413-90ADFBAEC92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36320" y="2560320"/>
          <a:ext cx="10119360" cy="3566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9226" y="228601"/>
            <a:ext cx="9833548" cy="1153885"/>
          </a:xfrm>
        </p:spPr>
        <p:txBody>
          <a:bodyPr anchor="b">
            <a:normAutofit/>
          </a:bodyPr>
          <a:lstStyle/>
          <a:p>
            <a:r>
              <a:rPr lang="en-US" sz="3600" dirty="0">
                <a:solidFill>
                  <a:schemeClr val="tx2"/>
                </a:solidFill>
              </a:rPr>
              <a:t>Climate Change and Future Preparedness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9226" y="1752601"/>
            <a:ext cx="9833548" cy="4876798"/>
          </a:xfrm>
        </p:spPr>
        <p:txBody>
          <a:bodyPr>
            <a:normAutofit/>
          </a:bodyPr>
          <a:lstStyle/>
          <a:p>
            <a:endParaRPr lang="en-US" sz="1800" dirty="0">
              <a:solidFill>
                <a:schemeClr val="tx2"/>
              </a:solidFill>
            </a:endParaRPr>
          </a:p>
          <a:p>
            <a:r>
              <a:rPr lang="en-US" sz="2400" dirty="0">
                <a:solidFill>
                  <a:schemeClr val="tx2"/>
                </a:solidFill>
              </a:rPr>
              <a:t>More frequent floods increase water-borne disease risk.</a:t>
            </a:r>
          </a:p>
          <a:p>
            <a:endParaRPr lang="en-US" sz="2400" dirty="0">
              <a:solidFill>
                <a:schemeClr val="tx2"/>
              </a:solidFill>
            </a:endParaRPr>
          </a:p>
          <a:p>
            <a:r>
              <a:rPr lang="en-US" sz="2400" dirty="0">
                <a:solidFill>
                  <a:schemeClr val="tx2"/>
                </a:solidFill>
              </a:rPr>
              <a:t>Need for climate-resilient water and sanitation infrastructure.</a:t>
            </a:r>
          </a:p>
          <a:p>
            <a:endParaRPr lang="en-US" sz="2400" dirty="0">
              <a:solidFill>
                <a:schemeClr val="tx2"/>
              </a:solidFill>
            </a:endParaRPr>
          </a:p>
          <a:p>
            <a:r>
              <a:rPr lang="en-US" sz="2400" dirty="0">
                <a:solidFill>
                  <a:schemeClr val="tx2"/>
                </a:solidFill>
              </a:rPr>
              <a:t>Integration of water safety and disease control into emergency policies.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457200"/>
            <a:ext cx="10579608" cy="1188720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chemeClr val="tx2"/>
                </a:solidFill>
              </a:rPr>
              <a:t>Prevention and Control Measures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00DCB59-6589-7E44-E4B2-47CC2291624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36320" y="2543633"/>
          <a:ext cx="10119360" cy="3566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723ED-BC5F-3285-A071-AEFA463A1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90662" y="4267832"/>
            <a:ext cx="4805996" cy="1297115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40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Discussion</a:t>
            </a:r>
          </a:p>
        </p:txBody>
      </p:sp>
      <p:pic>
        <p:nvPicPr>
          <p:cNvPr id="7" name="Graphic 6" descr="Chat">
            <a:extLst>
              <a:ext uri="{FF2B5EF4-FFF2-40B4-BE49-F238E27FC236}">
                <a16:creationId xmlns:a16="http://schemas.microsoft.com/office/drawing/2014/main" id="{D0768A33-A671-A158-882B-E675976212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0470" y="1815320"/>
            <a:ext cx="4141760" cy="4141760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6123236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5A286-FB0D-AAC6-AA96-CFE3FD0B2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400833"/>
            <a:ext cx="9833548" cy="1217101"/>
          </a:xfrm>
        </p:spPr>
        <p:txBody>
          <a:bodyPr anchor="b">
            <a:normAutofit/>
          </a:bodyPr>
          <a:lstStyle/>
          <a:p>
            <a:r>
              <a:rPr lang="en-US" sz="3600" b="1" dirty="0">
                <a:solidFill>
                  <a:schemeClr val="tx2"/>
                </a:solidFill>
              </a:rPr>
              <a:t>Provocations</a:t>
            </a:r>
            <a:br>
              <a:rPr lang="en-US" sz="3600" dirty="0">
                <a:solidFill>
                  <a:schemeClr val="tx2"/>
                </a:solidFill>
              </a:rPr>
            </a:br>
            <a:endParaRPr lang="en-US" sz="3600" dirty="0">
              <a:solidFill>
                <a:schemeClr val="tx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401C15-90B0-0759-C0F0-9B2E679AA6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1164921"/>
            <a:ext cx="9833548" cy="5549030"/>
          </a:xfrm>
        </p:spPr>
        <p:txBody>
          <a:bodyPr>
            <a:normAutofit fontScale="92500" lnSpcReduction="20000"/>
          </a:bodyPr>
          <a:lstStyle/>
          <a:p>
            <a:pPr lvl="0">
              <a:lnSpc>
                <a:spcPct val="90000"/>
              </a:lnSpc>
            </a:pPr>
            <a:r>
              <a:rPr lang="en-US" sz="2400" dirty="0">
                <a:solidFill>
                  <a:schemeClr val="tx2"/>
                </a:solidFill>
              </a:rPr>
              <a:t>How are climate shocks like floods directly worsening water-borne disease outbreaks?</a:t>
            </a:r>
          </a:p>
          <a:p>
            <a:pPr lvl="0">
              <a:lnSpc>
                <a:spcPct val="90000"/>
              </a:lnSpc>
            </a:pPr>
            <a:r>
              <a:rPr lang="en-US" sz="2400" dirty="0">
                <a:solidFill>
                  <a:schemeClr val="tx2"/>
                </a:solidFill>
              </a:rPr>
              <a:t>Why is water quality surveillance so weak and how can it be strengthened on scale?</a:t>
            </a:r>
          </a:p>
          <a:p>
            <a:pPr lvl="0">
              <a:lnSpc>
                <a:spcPct val="90000"/>
              </a:lnSpc>
            </a:pPr>
            <a:r>
              <a:rPr lang="en-US" sz="2400" dirty="0">
                <a:solidFill>
                  <a:schemeClr val="tx2"/>
                </a:solidFill>
              </a:rPr>
              <a:t>What is the specific role of frontline health workers in early detection and prevention?</a:t>
            </a:r>
          </a:p>
          <a:p>
            <a:pPr lvl="0">
              <a:lnSpc>
                <a:spcPct val="90000"/>
              </a:lnSpc>
            </a:pPr>
            <a:r>
              <a:rPr lang="en-US" sz="2400" dirty="0">
                <a:solidFill>
                  <a:schemeClr val="tx2"/>
                </a:solidFill>
              </a:rPr>
              <a:t>How can partnerships with private sector and academia accelerate innovation (e.g., low-cost filters, AI)?</a:t>
            </a:r>
          </a:p>
          <a:p>
            <a:pPr lvl="0">
              <a:lnSpc>
                <a:spcPct val="90000"/>
              </a:lnSpc>
            </a:pPr>
            <a:r>
              <a:rPr lang="en-US" sz="2400" dirty="0">
                <a:solidFill>
                  <a:schemeClr val="tx2"/>
                </a:solidFill>
              </a:rPr>
              <a:t>How can public health systems improve surveillance without relying only on WASH?</a:t>
            </a:r>
          </a:p>
          <a:p>
            <a:pPr lvl="0">
              <a:lnSpc>
                <a:spcPct val="90000"/>
              </a:lnSpc>
            </a:pPr>
            <a:r>
              <a:rPr lang="en-US" sz="2400" dirty="0">
                <a:solidFill>
                  <a:schemeClr val="tx2"/>
                </a:solidFill>
              </a:rPr>
              <a:t>What role can climate-resilient health policies play in mitigating flood-related disease?</a:t>
            </a:r>
          </a:p>
          <a:p>
            <a:pPr lvl="0">
              <a:lnSpc>
                <a:spcPct val="90000"/>
              </a:lnSpc>
            </a:pPr>
            <a:r>
              <a:rPr lang="en-US" sz="2400" dirty="0">
                <a:solidFill>
                  <a:schemeClr val="tx2"/>
                </a:solidFill>
              </a:rPr>
              <a:t>What enforcement mechanisms are needed to make water quality results legally actionable?</a:t>
            </a:r>
          </a:p>
          <a:p>
            <a:pPr lvl="0">
              <a:lnSpc>
                <a:spcPct val="90000"/>
              </a:lnSpc>
            </a:pPr>
            <a:r>
              <a:rPr lang="en-US" sz="2400" dirty="0">
                <a:solidFill>
                  <a:schemeClr val="tx2"/>
                </a:solidFill>
              </a:rPr>
              <a:t>If WASH in clinics is a national emergency, what is the first piece of infrastructure to fund and why?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400" b="1" dirty="0">
                <a:solidFill>
                  <a:schemeClr val="tx2"/>
                </a:solidFill>
              </a:rPr>
              <a:t> </a:t>
            </a:r>
            <a:endParaRPr lang="en-US" sz="2400" dirty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</a:pPr>
            <a:endParaRPr lang="en-US" sz="17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3410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D37BAC-C509-50C0-4B25-C14C03003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462708"/>
            <a:ext cx="9833548" cy="1476261"/>
          </a:xfrm>
        </p:spPr>
        <p:txBody>
          <a:bodyPr anchor="b">
            <a:normAutofit/>
          </a:bodyPr>
          <a:lstStyle/>
          <a:p>
            <a:r>
              <a:rPr lang="en-US" sz="3300" b="1" dirty="0">
                <a:solidFill>
                  <a:schemeClr val="tx2"/>
                </a:solidFill>
              </a:rPr>
              <a:t>Session Objectives:</a:t>
            </a:r>
            <a:br>
              <a:rPr lang="en-US" sz="3300" dirty="0">
                <a:solidFill>
                  <a:schemeClr val="tx2"/>
                </a:solidFill>
              </a:rPr>
            </a:br>
            <a:endParaRPr lang="en-US" sz="3300" dirty="0">
              <a:solidFill>
                <a:schemeClr val="tx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243E3F-FD0D-9E6A-6E00-357488B9FD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1707614"/>
            <a:ext cx="9833548" cy="4990641"/>
          </a:xfrm>
        </p:spPr>
        <p:txBody>
          <a:bodyPr anchor="ctr">
            <a:normAutofit/>
          </a:bodyPr>
          <a:lstStyle/>
          <a:p>
            <a:pPr lvl="0"/>
            <a:r>
              <a:rPr lang="en-US" sz="2400" dirty="0">
                <a:solidFill>
                  <a:schemeClr val="tx2"/>
                </a:solidFill>
              </a:rPr>
              <a:t>To unpack the drivers of Pakistan’s high burden of water-borne diseases—such as contaminated drinking water, floods, urban water insecurity, and weak surveillance.</a:t>
            </a:r>
          </a:p>
          <a:p>
            <a:pPr lvl="0"/>
            <a:endParaRPr lang="en-US" sz="2400" dirty="0">
              <a:solidFill>
                <a:schemeClr val="tx2"/>
              </a:solidFill>
            </a:endParaRPr>
          </a:p>
          <a:p>
            <a:pPr lvl="0"/>
            <a:r>
              <a:rPr lang="en-US" sz="2400" dirty="0">
                <a:solidFill>
                  <a:schemeClr val="tx2"/>
                </a:solidFill>
              </a:rPr>
              <a:t>Promote Health System Integration on water-borne disease prevention into Pakistan’s public health systems, focusing on surveillance, diagnostics, and treatment capacity.</a:t>
            </a:r>
          </a:p>
          <a:p>
            <a:pPr lvl="0"/>
            <a:endParaRPr lang="en-US" sz="2400" dirty="0">
              <a:solidFill>
                <a:schemeClr val="tx2"/>
              </a:solidFill>
            </a:endParaRPr>
          </a:p>
          <a:p>
            <a:pPr lvl="0"/>
            <a:r>
              <a:rPr lang="en-US" sz="2400" dirty="0">
                <a:solidFill>
                  <a:schemeClr val="tx2"/>
                </a:solidFill>
              </a:rPr>
              <a:t>To formulate a model for rapid-response public-private partnerships to address water contamination crises in urban and rural settings.</a:t>
            </a:r>
          </a:p>
          <a:p>
            <a:endParaRPr lang="en-US" sz="1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0458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457200"/>
            <a:ext cx="10579608" cy="118872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4000" dirty="0">
                <a:solidFill>
                  <a:schemeClr val="tx2"/>
                </a:solidFill>
              </a:rPr>
              <a:t>Frontline Health Workers’ Role in Early Detection &amp; Prevention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8205C21-7988-F001-22D6-C9BF81FA2C0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35429" y="1796143"/>
          <a:ext cx="11755939" cy="50602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9226" y="163287"/>
            <a:ext cx="9833548" cy="1454647"/>
          </a:xfrm>
        </p:spPr>
        <p:txBody>
          <a:bodyPr anchor="b">
            <a:normAutofit/>
          </a:bodyPr>
          <a:lstStyle/>
          <a:p>
            <a:r>
              <a:rPr lang="en-US" sz="3600" dirty="0">
                <a:solidFill>
                  <a:schemeClr val="tx2"/>
                </a:solidFill>
              </a:rPr>
              <a:t>Government and System-Level Response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9226" y="1781220"/>
            <a:ext cx="9833548" cy="4913493"/>
          </a:xfrm>
        </p:spPr>
        <p:txBody>
          <a:bodyPr>
            <a:normAutofit/>
          </a:bodyPr>
          <a:lstStyle/>
          <a:p>
            <a:endParaRPr lang="en-US" sz="1800" dirty="0">
              <a:solidFill>
                <a:schemeClr val="tx2"/>
              </a:solidFill>
            </a:endParaRPr>
          </a:p>
          <a:p>
            <a:r>
              <a:rPr lang="en-US" sz="2400" dirty="0">
                <a:solidFill>
                  <a:schemeClr val="tx2"/>
                </a:solidFill>
              </a:rPr>
              <a:t>Rapid water testing and public health advisories.</a:t>
            </a:r>
          </a:p>
          <a:p>
            <a:endParaRPr lang="en-US" sz="2400" dirty="0">
              <a:solidFill>
                <a:schemeClr val="tx2"/>
              </a:solidFill>
            </a:endParaRPr>
          </a:p>
          <a:p>
            <a:r>
              <a:rPr lang="en-US" sz="2400" dirty="0">
                <a:solidFill>
                  <a:schemeClr val="tx2"/>
                </a:solidFill>
              </a:rPr>
              <a:t>Emergency WASH supplies, proactively.</a:t>
            </a:r>
          </a:p>
          <a:p>
            <a:endParaRPr lang="en-US" sz="2400" dirty="0">
              <a:solidFill>
                <a:schemeClr val="tx2"/>
              </a:solidFill>
            </a:endParaRPr>
          </a:p>
          <a:p>
            <a:r>
              <a:rPr lang="en-US" sz="2400" dirty="0">
                <a:solidFill>
                  <a:schemeClr val="tx2"/>
                </a:solidFill>
              </a:rPr>
              <a:t>Strengthen disease surveillance systems.</a:t>
            </a:r>
          </a:p>
          <a:p>
            <a:endParaRPr lang="en-US" sz="2400" dirty="0">
              <a:solidFill>
                <a:schemeClr val="tx2"/>
              </a:solidFill>
            </a:endParaRPr>
          </a:p>
          <a:p>
            <a:r>
              <a:rPr lang="en-US" sz="2400" dirty="0">
                <a:solidFill>
                  <a:schemeClr val="tx2"/>
                </a:solidFill>
              </a:rPr>
              <a:t>Coordination across health, water, and disaster sectors.</a:t>
            </a:r>
          </a:p>
          <a:p>
            <a:endParaRPr lang="en-US" sz="2400" dirty="0">
              <a:solidFill>
                <a:schemeClr val="tx2"/>
              </a:solidFill>
            </a:endParaRPr>
          </a:p>
          <a:p>
            <a:r>
              <a:rPr lang="en-US" sz="2400" dirty="0">
                <a:solidFill>
                  <a:schemeClr val="tx2"/>
                </a:solidFill>
              </a:rPr>
              <a:t>Public communication for prevention and early care-seeking.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0BE55B-F325-D85D-C647-2256A7659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88307"/>
            <a:ext cx="10972800" cy="1029330"/>
          </a:xfrm>
        </p:spPr>
        <p:txBody>
          <a:bodyPr>
            <a:normAutofit fontScale="90000"/>
          </a:bodyPr>
          <a:lstStyle/>
          <a:p>
            <a:pPr marL="228600" indent="-228600" defTabSz="914400">
              <a:lnSpc>
                <a:spcPct val="90000"/>
              </a:lnSpc>
              <a:spcBef>
                <a:spcPts val="1000"/>
              </a:spcBef>
              <a:defRPr/>
            </a:pPr>
            <a:b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eogrotesque-SmBd"/>
                <a:ea typeface="+mn-ea"/>
                <a:cs typeface="+mn-cs"/>
              </a:rPr>
            </a:b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eogrotesque-SmBd"/>
                <a:ea typeface="+mn-ea"/>
                <a:cs typeface="+mn-cs"/>
              </a:rPr>
              <a:t>Infrastructure and Systems. Recommendations:</a:t>
            </a:r>
            <a:b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eogrotesque-SmBd"/>
                <a:ea typeface="+mn-ea"/>
                <a:cs typeface="+mn-cs"/>
              </a:rPr>
            </a:br>
            <a:r>
              <a:rPr lang="en-US" sz="2000" dirty="0">
                <a:solidFill>
                  <a:srgbClr val="00005A"/>
                </a:solidFill>
                <a:latin typeface="Geogrotesque-Rg"/>
              </a:rPr>
              <a:t>Ref:</a:t>
            </a:r>
            <a:r>
              <a:rPr lang="en-US" sz="2800" dirty="0">
                <a:solidFill>
                  <a:srgbClr val="00005A"/>
                </a:solidFill>
                <a:latin typeface="Geogrotesque-Rg"/>
              </a:rPr>
              <a:t> </a:t>
            </a:r>
            <a:r>
              <a:rPr lang="en-US" sz="2000" dirty="0"/>
              <a:t>AN EXPLORATORY STUDY ON THE IMPACT OF 2022 FLOODS</a:t>
            </a:r>
            <a:r>
              <a:rPr lang="en-US" sz="2000" dirty="0">
                <a:solidFill>
                  <a:srgbClr val="00005A"/>
                </a:solidFill>
                <a:latin typeface="Geogrotesque-Rg"/>
              </a:rPr>
              <a:t>.</a:t>
            </a:r>
            <a:r>
              <a:rPr lang="en-US" sz="2000" dirty="0"/>
              <a:t> Kainat </a:t>
            </a:r>
            <a:r>
              <a:rPr lang="en-US" sz="2000" dirty="0" err="1"/>
              <a:t>Khurshid,et.al</a:t>
            </a:r>
            <a:r>
              <a:rPr lang="en-US" sz="2000" dirty="0"/>
              <a:t>. 2024.</a:t>
            </a:r>
            <a:br>
              <a:rPr lang="en-US" sz="2000" dirty="0"/>
            </a:br>
            <a:b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srgbClr val="3FFF2F"/>
                </a:solidFill>
                <a:effectLst/>
                <a:uLnTx/>
                <a:uFillTx/>
                <a:latin typeface="Geogrotesque-SmBd"/>
                <a:ea typeface="+mn-ea"/>
                <a:cs typeface="+mn-cs"/>
              </a:rPr>
            </a:br>
            <a:endParaRPr lang="en-US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99E4932-BAE3-99F6-C40E-343BF4410EF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09600" y="1653436"/>
          <a:ext cx="10972800" cy="5204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260066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white box with black text&#10;&#10;AI-generated content may be incorrect.">
            <a:extLst>
              <a:ext uri="{FF2B5EF4-FFF2-40B4-BE49-F238E27FC236}">
                <a16:creationId xmlns:a16="http://schemas.microsoft.com/office/drawing/2014/main" id="{F11D3786-27F6-986B-64BB-2D6326143F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780" y="1438507"/>
            <a:ext cx="11519209" cy="441588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1469E4C-E116-8B30-292B-46AEABE9F1A6}"/>
              </a:ext>
            </a:extLst>
          </p:cNvPr>
          <p:cNvSpPr txBox="1"/>
          <p:nvPr/>
        </p:nvSpPr>
        <p:spPr>
          <a:xfrm>
            <a:off x="367990" y="468351"/>
            <a:ext cx="11429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Preparedness for Future Disasters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1B08B57-EC5A-CC69-5D4E-707328DC79C7}"/>
              </a:ext>
            </a:extLst>
          </p:cNvPr>
          <p:cNvSpPr txBox="1"/>
          <p:nvPr/>
        </p:nvSpPr>
        <p:spPr>
          <a:xfrm>
            <a:off x="394011" y="5765180"/>
            <a:ext cx="733378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Ref. Floods 2022: Kainat Khurshid, et.al. 2024.</a:t>
            </a:r>
            <a:br>
              <a:rPr lang="en-US" dirty="0"/>
            </a:br>
            <a:br>
              <a:rPr lang="en-US" sz="2400" dirty="0">
                <a:solidFill>
                  <a:srgbClr val="3FFF2F"/>
                </a:solidFill>
                <a:latin typeface="Geogrotesque-SmBd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9966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9226" y="293915"/>
            <a:ext cx="9833548" cy="1578428"/>
          </a:xfrm>
        </p:spPr>
        <p:txBody>
          <a:bodyPr anchor="b">
            <a:normAutofit/>
          </a:bodyPr>
          <a:lstStyle/>
          <a:p>
            <a:r>
              <a:rPr lang="en-US" sz="3600" dirty="0">
                <a:solidFill>
                  <a:schemeClr val="tx2"/>
                </a:solidFill>
              </a:rPr>
              <a:t>Private Sector &amp; Academia Partnerships for Innovation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9226" y="1872343"/>
            <a:ext cx="9833548" cy="4691742"/>
          </a:xfrm>
        </p:spPr>
        <p:txBody>
          <a:bodyPr>
            <a:normAutofit/>
          </a:bodyPr>
          <a:lstStyle/>
          <a:p>
            <a:endParaRPr lang="en-US" sz="1800" dirty="0">
              <a:solidFill>
                <a:schemeClr val="tx2"/>
              </a:solidFill>
            </a:endParaRPr>
          </a:p>
          <a:p>
            <a:r>
              <a:rPr lang="en-US" sz="2400" dirty="0">
                <a:solidFill>
                  <a:schemeClr val="tx2"/>
                </a:solidFill>
              </a:rPr>
              <a:t>Private sector: low-cost filters, mobile labs, solar purification.</a:t>
            </a:r>
          </a:p>
          <a:p>
            <a:endParaRPr lang="en-US" sz="2400" dirty="0">
              <a:solidFill>
                <a:schemeClr val="tx2"/>
              </a:solidFill>
            </a:endParaRPr>
          </a:p>
          <a:p>
            <a:r>
              <a:rPr lang="en-US" sz="2400" dirty="0">
                <a:solidFill>
                  <a:schemeClr val="tx2"/>
                </a:solidFill>
              </a:rPr>
              <a:t>Academia: AI models and pathogen detection research.</a:t>
            </a:r>
          </a:p>
          <a:p>
            <a:endParaRPr lang="en-US" sz="2400" dirty="0">
              <a:solidFill>
                <a:schemeClr val="tx2"/>
              </a:solidFill>
            </a:endParaRPr>
          </a:p>
          <a:p>
            <a:r>
              <a:rPr lang="en-US" sz="2400" dirty="0">
                <a:solidFill>
                  <a:schemeClr val="tx2"/>
                </a:solidFill>
              </a:rPr>
              <a:t>Nano-tube filters and water purifiers.</a:t>
            </a:r>
          </a:p>
          <a:p>
            <a:endParaRPr lang="en-US" sz="2400" dirty="0">
              <a:solidFill>
                <a:schemeClr val="tx2"/>
              </a:solidFill>
            </a:endParaRPr>
          </a:p>
          <a:p>
            <a:r>
              <a:rPr lang="en-US" sz="2400" dirty="0">
                <a:solidFill>
                  <a:schemeClr val="tx2"/>
                </a:solidFill>
              </a:rPr>
              <a:t>Joint innovation hubs for WASH technologies.</a:t>
            </a:r>
          </a:p>
          <a:p>
            <a:endParaRPr lang="en-US" sz="2400" dirty="0">
              <a:solidFill>
                <a:schemeClr val="tx2"/>
              </a:solidFill>
            </a:endParaRPr>
          </a:p>
          <a:p>
            <a:r>
              <a:rPr lang="en-US" sz="2400" dirty="0">
                <a:solidFill>
                  <a:schemeClr val="tx2"/>
                </a:solidFill>
              </a:rPr>
              <a:t>Open challenges for scalable, community-based solutions.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9226" y="326572"/>
            <a:ext cx="9833548" cy="946474"/>
          </a:xfrm>
        </p:spPr>
        <p:txBody>
          <a:bodyPr anchor="b">
            <a:normAutofit/>
          </a:bodyPr>
          <a:lstStyle/>
          <a:p>
            <a:r>
              <a:rPr lang="en-US" sz="3600" dirty="0">
                <a:solidFill>
                  <a:schemeClr val="tx2"/>
                </a:solidFill>
              </a:rPr>
              <a:t> Strengthening Water Quality Surveillance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9226" y="1599617"/>
            <a:ext cx="9833548" cy="5084212"/>
          </a:xfrm>
        </p:spPr>
        <p:txBody>
          <a:bodyPr>
            <a:normAutofit/>
          </a:bodyPr>
          <a:lstStyle/>
          <a:p>
            <a:endParaRPr lang="en-US" sz="1800" dirty="0">
              <a:solidFill>
                <a:schemeClr val="tx2"/>
              </a:solidFill>
            </a:endParaRPr>
          </a:p>
          <a:p>
            <a:r>
              <a:rPr lang="en-US" sz="2400" b="1" dirty="0">
                <a:solidFill>
                  <a:schemeClr val="tx2"/>
                </a:solidFill>
              </a:rPr>
              <a:t>Presently, </a:t>
            </a:r>
            <a:r>
              <a:rPr lang="en-US" sz="2400" dirty="0">
                <a:solidFill>
                  <a:schemeClr val="tx2"/>
                </a:solidFill>
              </a:rPr>
              <a:t>limited labs, staff, and data sharing between sectors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2"/>
                </a:solidFill>
              </a:rPr>
              <a:t>.</a:t>
            </a:r>
          </a:p>
          <a:p>
            <a:r>
              <a:rPr lang="en-US" sz="2400" dirty="0">
                <a:solidFill>
                  <a:schemeClr val="tx2"/>
                </a:solidFill>
              </a:rPr>
              <a:t>Infrequent sampling and lack of real-time data.</a:t>
            </a:r>
          </a:p>
          <a:p>
            <a:endParaRPr lang="en-US" sz="2800" dirty="0">
              <a:solidFill>
                <a:schemeClr val="tx2"/>
              </a:solidFill>
            </a:endParaRPr>
          </a:p>
          <a:p>
            <a:r>
              <a:rPr lang="en-US" sz="2400" b="1" dirty="0">
                <a:solidFill>
                  <a:schemeClr val="tx2"/>
                </a:solidFill>
              </a:rPr>
              <a:t>Therefore, </a:t>
            </a:r>
            <a:r>
              <a:rPr lang="en-US" sz="2400" dirty="0">
                <a:solidFill>
                  <a:schemeClr val="tx2"/>
                </a:solidFill>
              </a:rPr>
              <a:t>use portable test kits and mobile reporting tools.</a:t>
            </a:r>
          </a:p>
          <a:p>
            <a:endParaRPr lang="en-US" sz="2400" dirty="0">
              <a:solidFill>
                <a:schemeClr val="tx2"/>
              </a:solidFill>
            </a:endParaRPr>
          </a:p>
          <a:p>
            <a:r>
              <a:rPr lang="en-US" sz="2400" dirty="0">
                <a:solidFill>
                  <a:schemeClr val="tx2"/>
                </a:solidFill>
              </a:rPr>
              <a:t>Integrate testing into disease surveillance systems.</a:t>
            </a:r>
          </a:p>
          <a:p>
            <a:endParaRPr lang="en-US" sz="2400" dirty="0">
              <a:solidFill>
                <a:schemeClr val="tx2"/>
              </a:solidFill>
            </a:endParaRPr>
          </a:p>
          <a:p>
            <a:r>
              <a:rPr lang="en-US" sz="2400" dirty="0">
                <a:solidFill>
                  <a:schemeClr val="tx2"/>
                </a:solidFill>
              </a:rPr>
              <a:t>Establish regional labs and public dashboards.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61258"/>
            <a:ext cx="4977976" cy="1524000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tx2"/>
                </a:solidFill>
              </a:rPr>
              <a:t>Public Health Surveillance Beyond WASH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85258"/>
            <a:ext cx="6183086" cy="5072742"/>
          </a:xfrm>
        </p:spPr>
        <p:txBody>
          <a:bodyPr anchor="ctr">
            <a:normAutofit/>
          </a:bodyPr>
          <a:lstStyle/>
          <a:p>
            <a:r>
              <a:rPr lang="en-US" sz="2400" dirty="0">
                <a:solidFill>
                  <a:schemeClr val="tx2"/>
                </a:solidFill>
              </a:rPr>
              <a:t>Surveillance should combine environmental and health data</a:t>
            </a:r>
          </a:p>
          <a:p>
            <a:r>
              <a:rPr lang="en-US" sz="2400" dirty="0">
                <a:solidFill>
                  <a:schemeClr val="tx2"/>
                </a:solidFill>
              </a:rPr>
              <a:t>Link climate, environmental, and health data systems.</a:t>
            </a:r>
          </a:p>
          <a:p>
            <a:r>
              <a:rPr lang="en-US" sz="2400" dirty="0">
                <a:solidFill>
                  <a:schemeClr val="tx2"/>
                </a:solidFill>
              </a:rPr>
              <a:t>Use GIS-based dashboards to detect hotspots.</a:t>
            </a:r>
          </a:p>
          <a:p>
            <a:r>
              <a:rPr lang="en-US" sz="2400" dirty="0">
                <a:solidFill>
                  <a:schemeClr val="tx2"/>
                </a:solidFill>
              </a:rPr>
              <a:t>Expand community surveillance networks.</a:t>
            </a:r>
          </a:p>
          <a:p>
            <a:r>
              <a:rPr lang="en-US" sz="2400" dirty="0">
                <a:solidFill>
                  <a:schemeClr val="tx2"/>
                </a:solidFill>
              </a:rPr>
              <a:t>Adopt approaches for integrated risk detection.</a:t>
            </a:r>
          </a:p>
        </p:txBody>
      </p:sp>
      <p:pic>
        <p:nvPicPr>
          <p:cNvPr id="7" name="Graphic 6" descr="Security Camera">
            <a:extLst>
              <a:ext uri="{FF2B5EF4-FFF2-40B4-BE49-F238E27FC236}">
                <a16:creationId xmlns:a16="http://schemas.microsoft.com/office/drawing/2014/main" id="{EEF043C6-F111-A857-757C-FA9DC2BFDC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121726" y="1629089"/>
            <a:ext cx="3620021" cy="3620021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en-US" sz="4000"/>
              <a:t>Climate-Resilient Health Policies for Disease Prevention and Management</a:t>
            </a:r>
          </a:p>
        </p:txBody>
      </p:sp>
      <p:graphicFrame>
        <p:nvGraphicFramePr>
          <p:cNvPr id="24" name="Content Placeholder 2">
            <a:extLst>
              <a:ext uri="{FF2B5EF4-FFF2-40B4-BE49-F238E27FC236}">
                <a16:creationId xmlns:a16="http://schemas.microsoft.com/office/drawing/2014/main" id="{27EEA8F2-1A9B-D6D9-4EF8-04CBAFB9A1F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029201" y="348343"/>
          <a:ext cx="7162798" cy="65096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9226" y="165254"/>
            <a:ext cx="9833548" cy="1107792"/>
          </a:xfrm>
        </p:spPr>
        <p:txBody>
          <a:bodyPr anchor="b">
            <a:normAutofit/>
          </a:bodyPr>
          <a:lstStyle/>
          <a:p>
            <a:r>
              <a:rPr lang="en-US" sz="3600" dirty="0">
                <a:solidFill>
                  <a:schemeClr val="tx2"/>
                </a:solidFill>
              </a:rPr>
              <a:t> Mechanisms for Water Quality Accountability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9226" y="1520328"/>
            <a:ext cx="9833548" cy="5078776"/>
          </a:xfrm>
        </p:spPr>
        <p:txBody>
          <a:bodyPr>
            <a:normAutofit/>
          </a:bodyPr>
          <a:lstStyle/>
          <a:p>
            <a:endParaRPr lang="en-US" sz="1800" dirty="0">
              <a:solidFill>
                <a:schemeClr val="tx2"/>
              </a:solidFill>
            </a:endParaRPr>
          </a:p>
          <a:p>
            <a:r>
              <a:rPr lang="en-US" sz="2800" dirty="0">
                <a:solidFill>
                  <a:schemeClr val="tx2"/>
                </a:solidFill>
              </a:rPr>
              <a:t>Legally binding water quality standards as per WHO standards</a:t>
            </a:r>
          </a:p>
          <a:p>
            <a:r>
              <a:rPr lang="en-US" sz="2800" dirty="0">
                <a:solidFill>
                  <a:schemeClr val="tx2"/>
                </a:solidFill>
              </a:rPr>
              <a:t>.</a:t>
            </a:r>
          </a:p>
          <a:p>
            <a:r>
              <a:rPr lang="en-US" sz="2800" dirty="0">
                <a:solidFill>
                  <a:schemeClr val="tx2"/>
                </a:solidFill>
              </a:rPr>
              <a:t>Mandatory public disclosure of water test results.</a:t>
            </a:r>
          </a:p>
          <a:p>
            <a:endParaRPr lang="en-US" sz="2800" dirty="0">
              <a:solidFill>
                <a:schemeClr val="tx2"/>
              </a:solidFill>
            </a:endParaRPr>
          </a:p>
          <a:p>
            <a:r>
              <a:rPr lang="en-US" sz="2800" dirty="0">
                <a:solidFill>
                  <a:schemeClr val="tx2"/>
                </a:solidFill>
              </a:rPr>
              <a:t>Penalties and suspensions for non-compliance.</a:t>
            </a:r>
          </a:p>
          <a:p>
            <a:endParaRPr lang="en-US" sz="2800" dirty="0">
              <a:solidFill>
                <a:schemeClr val="tx2"/>
              </a:solidFill>
            </a:endParaRPr>
          </a:p>
          <a:p>
            <a:r>
              <a:rPr lang="en-US" sz="2800" dirty="0">
                <a:solidFill>
                  <a:schemeClr val="tx2"/>
                </a:solidFill>
              </a:rPr>
              <a:t>Empower citizens for local monitoring.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457200"/>
            <a:ext cx="10579608" cy="1188720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chemeClr val="tx2"/>
                </a:solidFill>
              </a:rPr>
              <a:t>WASH in Clinics: The First Infrastructure Priority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B575D3E-C375-AEEC-4C74-514C77CD7C5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36320" y="2543633"/>
          <a:ext cx="10119360" cy="3566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92A950-F1B3-A92D-114E-2EA3142CCC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231355"/>
            <a:ext cx="9833548" cy="991518"/>
          </a:xfrm>
        </p:spPr>
        <p:txBody>
          <a:bodyPr anchor="b">
            <a:normAutofit/>
          </a:bodyPr>
          <a:lstStyle/>
          <a:p>
            <a:r>
              <a:rPr lang="en-US" sz="3600" dirty="0">
                <a:solidFill>
                  <a:schemeClr val="tx2"/>
                </a:solidFill>
              </a:rPr>
              <a:t>Presentation 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033FD0-4EDC-44B7-4DBF-34184B42C7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1454227"/>
            <a:ext cx="9833548" cy="5288096"/>
          </a:xfrm>
        </p:spPr>
        <p:txBody>
          <a:bodyPr anchor="ctr">
            <a:normAutofit/>
          </a:bodyPr>
          <a:lstStyle/>
          <a:p>
            <a:r>
              <a:rPr lang="en-US" sz="2400" dirty="0">
                <a:solidFill>
                  <a:schemeClr val="tx2"/>
                </a:solidFill>
              </a:rPr>
              <a:t>Water and Sanitation and its effects in Pakistan</a:t>
            </a:r>
          </a:p>
          <a:p>
            <a:endParaRPr lang="en-US" sz="2400" dirty="0">
              <a:solidFill>
                <a:schemeClr val="tx2"/>
              </a:solidFill>
            </a:endParaRPr>
          </a:p>
          <a:p>
            <a:r>
              <a:rPr lang="en-US" sz="2400" dirty="0">
                <a:solidFill>
                  <a:schemeClr val="tx2"/>
                </a:solidFill>
              </a:rPr>
              <a:t>Climate Change and Floods/Provincial Risks</a:t>
            </a:r>
          </a:p>
          <a:p>
            <a:endParaRPr lang="en-US" sz="2400" dirty="0">
              <a:solidFill>
                <a:schemeClr val="tx2"/>
              </a:solidFill>
            </a:endParaRPr>
          </a:p>
          <a:p>
            <a:r>
              <a:rPr lang="en-US" sz="2400" dirty="0">
                <a:solidFill>
                  <a:schemeClr val="tx2"/>
                </a:solidFill>
              </a:rPr>
              <a:t>Water Borne Diseases during Floods</a:t>
            </a:r>
          </a:p>
          <a:p>
            <a:endParaRPr lang="en-US" sz="2400" dirty="0">
              <a:solidFill>
                <a:schemeClr val="tx2"/>
              </a:solidFill>
            </a:endParaRPr>
          </a:p>
          <a:p>
            <a:r>
              <a:rPr lang="en-US" sz="2400" dirty="0">
                <a:solidFill>
                  <a:schemeClr val="tx2"/>
                </a:solidFill>
              </a:rPr>
              <a:t>Role of Frontline Workers during Floods</a:t>
            </a:r>
          </a:p>
          <a:p>
            <a:endParaRPr lang="en-US" sz="2400" dirty="0">
              <a:solidFill>
                <a:schemeClr val="tx2"/>
              </a:solidFill>
            </a:endParaRPr>
          </a:p>
          <a:p>
            <a:r>
              <a:rPr lang="en-US" sz="2400" dirty="0">
                <a:solidFill>
                  <a:schemeClr val="tx2"/>
                </a:solidFill>
              </a:rPr>
              <a:t>Water Surveillance</a:t>
            </a:r>
          </a:p>
          <a:p>
            <a:endParaRPr lang="en-US" sz="2400" dirty="0">
              <a:solidFill>
                <a:schemeClr val="tx2"/>
              </a:solidFill>
            </a:endParaRPr>
          </a:p>
          <a:p>
            <a:r>
              <a:rPr lang="en-US" sz="2400" dirty="0">
                <a:solidFill>
                  <a:schemeClr val="tx2"/>
                </a:solidFill>
              </a:rPr>
              <a:t>Possible Actions </a:t>
            </a:r>
          </a:p>
        </p:txBody>
      </p:sp>
    </p:spTree>
    <p:extLst>
      <p:ext uri="{BB962C8B-B14F-4D97-AF65-F5344CB8AC3E}">
        <p14:creationId xmlns:p14="http://schemas.microsoft.com/office/powerpoint/2010/main" val="335930504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674E6-C61B-16AE-B8FD-67696F101D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90662" y="4267832"/>
            <a:ext cx="4805996" cy="1297115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40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ARE WE READY?</a:t>
            </a:r>
          </a:p>
        </p:txBody>
      </p:sp>
      <p:pic>
        <p:nvPicPr>
          <p:cNvPr id="7" name="Graphic 6" descr="Firecracker">
            <a:extLst>
              <a:ext uri="{FF2B5EF4-FFF2-40B4-BE49-F238E27FC236}">
                <a16:creationId xmlns:a16="http://schemas.microsoft.com/office/drawing/2014/main" id="{405B524A-17CB-98ED-4C0B-BC2F0554DE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0470" y="1815320"/>
            <a:ext cx="4141760" cy="4141760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813715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131729"/>
            <a:ext cx="4977976" cy="1388599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tx2"/>
                </a:solidFill>
              </a:rPr>
              <a:t>Water Quality and Access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4420" y="1211856"/>
            <a:ext cx="6015476" cy="5563518"/>
          </a:xfrm>
        </p:spPr>
        <p:txBody>
          <a:bodyPr anchor="ctr">
            <a:normAutofit/>
          </a:bodyPr>
          <a:lstStyle/>
          <a:p>
            <a:endParaRPr lang="en-US" sz="1800" dirty="0">
              <a:solidFill>
                <a:schemeClr val="tx2"/>
              </a:solidFill>
            </a:endParaRPr>
          </a:p>
          <a:p>
            <a:r>
              <a:rPr lang="en-US" sz="2400" dirty="0">
                <a:solidFill>
                  <a:schemeClr val="tx2"/>
                </a:solidFill>
              </a:rPr>
              <a:t>Only 20% of Pakistan’s population has access to clean drinking water.</a:t>
            </a:r>
          </a:p>
          <a:p>
            <a:r>
              <a:rPr lang="en-US" sz="2400" dirty="0">
                <a:solidFill>
                  <a:schemeClr val="tx2"/>
                </a:solidFill>
              </a:rPr>
              <a:t>Widespread contamination with fecal coliforms in 58–71% of samples.</a:t>
            </a:r>
          </a:p>
          <a:p>
            <a:r>
              <a:rPr lang="en-US" sz="2400" dirty="0">
                <a:solidFill>
                  <a:schemeClr val="tx2"/>
                </a:solidFill>
              </a:rPr>
              <a:t>Poor sanitation and mixing of sewage with drinking water systems.</a:t>
            </a:r>
          </a:p>
          <a:p>
            <a:r>
              <a:rPr lang="en-US" sz="2400" dirty="0">
                <a:solidFill>
                  <a:schemeClr val="tx2"/>
                </a:solidFill>
              </a:rPr>
              <a:t>Contamination with chemicals factory waste, pesticides and high saline and mineral content</a:t>
            </a:r>
          </a:p>
        </p:txBody>
      </p:sp>
      <p:pic>
        <p:nvPicPr>
          <p:cNvPr id="7" name="Graphic 6" descr="Water">
            <a:extLst>
              <a:ext uri="{FF2B5EF4-FFF2-40B4-BE49-F238E27FC236}">
                <a16:creationId xmlns:a16="http://schemas.microsoft.com/office/drawing/2014/main" id="{1BB19BB7-BFED-D1ED-9881-78E03DA2CD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749643" y="2257006"/>
            <a:ext cx="2992104" cy="299210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4BB005-A34D-E68E-904F-15772C6351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132202"/>
            <a:ext cx="9833548" cy="1178915"/>
          </a:xfrm>
        </p:spPr>
        <p:txBody>
          <a:bodyPr anchor="b">
            <a:noAutofit/>
          </a:bodyPr>
          <a:lstStyle/>
          <a:p>
            <a:pPr marL="228600" marR="0" lvl="0" indent="-228600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Water, Sanitation and its effects in Pakistan</a:t>
            </a: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Epidemiological Burden</a:t>
            </a: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436FF6-FE5E-A50F-C069-65F242AD0C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903383"/>
            <a:ext cx="9833548" cy="5954616"/>
          </a:xfrm>
        </p:spPr>
        <p:txBody>
          <a:bodyPr anchor="ctr">
            <a:normAutofit fontScale="85000" lnSpcReduction="20000"/>
          </a:bodyPr>
          <a:lstStyle/>
          <a:p>
            <a:pPr marL="342900" marR="0" lvl="0" indent="-342900" defTabSz="4572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defTabSz="4572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lang="en-US" sz="2400" b="1" dirty="0">
              <a:solidFill>
                <a:schemeClr val="tx2"/>
              </a:solidFill>
              <a:latin typeface="Calibri"/>
            </a:endParaRPr>
          </a:p>
          <a:p>
            <a:pPr marL="342900" marR="0" lvl="0" indent="-342900" defTabSz="4572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Pakistan faces a severe challenge in providing safe drinking water.</a:t>
            </a:r>
          </a:p>
          <a:p>
            <a:pPr marL="342900" marR="0" lvl="0" indent="-342900" defTabSz="4572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defTabSz="4572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Over 68% of diseases in children in Pakistan are related to unsafe drinking water (WHO, 2024).</a:t>
            </a:r>
          </a:p>
          <a:p>
            <a:pPr marL="342900" marR="0" lvl="0" indent="-342900" defTabSz="4572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defTabSz="4572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2400" b="1" dirty="0">
                <a:solidFill>
                  <a:schemeClr val="tx2"/>
                </a:solidFill>
                <a:latin typeface="Calibri"/>
              </a:rPr>
              <a:t>Over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30% U5 children suffer from a diarrheal episode, annually (more in 0-23 months children)</a:t>
            </a:r>
          </a:p>
          <a:p>
            <a:pPr marL="342900" marR="0" lvl="0" indent="-342900" defTabSz="4572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defTabSz="4572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Approximately 53,000 deaths annually in &lt;5 children are attributed to water-borne illnesses. </a:t>
            </a:r>
          </a:p>
          <a:p>
            <a:pPr marL="342900" marR="0" lvl="0" indent="-342900" defTabSz="4572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lang="en-US" sz="2400" b="1" dirty="0">
              <a:solidFill>
                <a:schemeClr val="tx2"/>
              </a:solidFill>
              <a:latin typeface="Calibri"/>
            </a:endParaRPr>
          </a:p>
          <a:p>
            <a:pPr marL="342900" marR="0" lvl="0" indent="-342900" defTabSz="4572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2400" b="1" dirty="0">
                <a:solidFill>
                  <a:schemeClr val="tx2"/>
                </a:solidFill>
                <a:latin typeface="Calibri"/>
              </a:rPr>
              <a:t>This translates to 16% of child deaths due to diarrhea</a:t>
            </a:r>
          </a:p>
          <a:p>
            <a:pPr marL="342900" marR="0" lvl="0" indent="-342900" defTabSz="4572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lang="en-US" sz="2400" b="1" dirty="0">
              <a:solidFill>
                <a:schemeClr val="tx2"/>
              </a:solidFill>
              <a:latin typeface="Calibri"/>
            </a:endParaRPr>
          </a:p>
          <a:p>
            <a:pPr marL="342900" lvl="0" indent="-342900" defTabSz="457200">
              <a:spcBef>
                <a:spcPct val="20000"/>
              </a:spcBef>
              <a:buFont typeface="Arial"/>
              <a:buChar char="•"/>
              <a:defRPr/>
            </a:pPr>
            <a:r>
              <a:rPr lang="en-US" sz="2400" b="1" dirty="0">
                <a:latin typeface="AdvOTf0129623"/>
              </a:rPr>
              <a:t>Pakistan has the highest rate of mortality attributable to diarrhea among South Asian nations</a:t>
            </a:r>
            <a:endParaRPr lang="en-US" sz="2400" b="1" dirty="0">
              <a:solidFill>
                <a:schemeClr val="tx2"/>
              </a:solidFill>
              <a:latin typeface="Calibri"/>
            </a:endParaRPr>
          </a:p>
          <a:p>
            <a:pPr marL="342900" marR="0" lvl="0" indent="-342900" defTabSz="4572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defTabSz="4572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Rural and low-income populations are disproportionately affected.</a:t>
            </a:r>
          </a:p>
          <a:p>
            <a:pPr marL="0" marR="0" lvl="0" indent="0" defTabSz="4572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defTabSz="4572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Lack of hygiene awareness and poor water storage practices aggravate risks.</a:t>
            </a:r>
          </a:p>
          <a:p>
            <a:pPr marL="0" marR="0" lvl="0" indent="0" defTabSz="4572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defTabSz="4572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endParaRPr lang="en-US" sz="1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31800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2F66D-56A5-B91A-B917-4951FD998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304801"/>
            <a:ext cx="9833548" cy="1017223"/>
          </a:xfrm>
        </p:spPr>
        <p:txBody>
          <a:bodyPr anchor="b">
            <a:normAutofit/>
          </a:bodyPr>
          <a:lstStyle/>
          <a:p>
            <a:r>
              <a:rPr lang="en-US" sz="3600" dirty="0"/>
              <a:t>Data and Impact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4FE458-A33B-100C-E12C-C2B750681F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1322024"/>
            <a:ext cx="9833548" cy="5453349"/>
          </a:xfrm>
        </p:spPr>
        <p:txBody>
          <a:bodyPr anchor="ctr">
            <a:normAutofit/>
          </a:bodyPr>
          <a:lstStyle/>
          <a:p>
            <a:pPr marL="342900" marR="0" lvl="0" indent="-342900" defTabSz="4572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In early 2024, 1.8 million cases of acute watery diarrhea were reported, with rising AMR rates</a:t>
            </a:r>
          </a:p>
          <a:p>
            <a:pPr marL="342900" marR="0" lvl="0" indent="-342900" defTabSz="4572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defTabSz="4572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High medical costs and productivity losses due to illness.</a:t>
            </a:r>
          </a:p>
          <a:p>
            <a:pPr marL="342900" marR="0" lvl="0" indent="-342900" defTabSz="4572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defTabSz="4572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Children under five suffer recurrent diarrhea leading to malnutrition </a:t>
            </a:r>
            <a:endParaRPr lang="en-US" sz="2400" dirty="0">
              <a:latin typeface="Calibri"/>
            </a:endParaRPr>
          </a:p>
          <a:p>
            <a:pPr marL="342900" marR="0" lvl="0" indent="-342900" defTabSz="4572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>
              <a:defRPr/>
            </a:pPr>
            <a:r>
              <a:rPr lang="en-US" sz="2400" dirty="0"/>
              <a:t>44% stunting due to infections and food insecurity</a:t>
            </a:r>
          </a:p>
          <a:p>
            <a:pPr marL="0" marR="0" lvl="0" indent="0" defTabSz="4572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defTabSz="4572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Estimated annual economic loss: USD 380–880 million.</a:t>
            </a:r>
          </a:p>
          <a:p>
            <a:pPr marL="342900" marR="0" lvl="0" indent="-342900" defTabSz="4572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endParaRPr lang="en-US" sz="1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92433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B3ACF-23C6-406D-32A4-CBBBABF7F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43013"/>
            <a:ext cx="3855720" cy="4371974"/>
          </a:xfrm>
        </p:spPr>
        <p:txBody>
          <a:bodyPr>
            <a:normAutofit/>
          </a:bodyPr>
          <a:lstStyle/>
          <a:p>
            <a:r>
              <a:rPr lang="en-US" sz="3600">
                <a:solidFill>
                  <a:schemeClr val="tx2"/>
                </a:solidFill>
              </a:rPr>
              <a:t>Floods 2022 in Pakistan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C2ECB1-504C-B8A6-4060-FE245BE021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4227" y="931470"/>
            <a:ext cx="8049330" cy="6107389"/>
          </a:xfrm>
        </p:spPr>
        <p:txBody>
          <a:bodyPr anchor="ctr">
            <a:normAutofit fontScale="47500" lnSpcReduction="20000"/>
          </a:bodyPr>
          <a:lstStyle/>
          <a:p>
            <a:r>
              <a:rPr lang="en-US" sz="2600" b="0" i="0" u="none" strike="noStrike" baseline="0" dirty="0">
                <a:solidFill>
                  <a:schemeClr val="tx2"/>
                </a:solidFill>
                <a:latin typeface="AdvOTf0129623"/>
              </a:rPr>
              <a:t>During the summer of 2022, one-third of Pakistan experienced </a:t>
            </a:r>
            <a:r>
              <a:rPr lang="en-US" sz="2600" b="0" i="0" u="none" strike="noStrike" baseline="0" dirty="0">
                <a:solidFill>
                  <a:schemeClr val="tx2"/>
                </a:solidFill>
                <a:latin typeface="AdvOTf0129623+fb"/>
              </a:rPr>
              <a:t>fl</a:t>
            </a:r>
            <a:r>
              <a:rPr lang="en-US" sz="2600" b="0" i="0" u="none" strike="noStrike" baseline="0" dirty="0">
                <a:solidFill>
                  <a:schemeClr val="tx2"/>
                </a:solidFill>
                <a:latin typeface="AdvOTf0129623"/>
              </a:rPr>
              <a:t>ooding, displacing 33 million people and affecting 16 million children</a:t>
            </a:r>
          </a:p>
          <a:p>
            <a:pPr marL="0" indent="0">
              <a:buNone/>
            </a:pPr>
            <a:endParaRPr lang="en-US" sz="2600" b="0" i="0" u="none" strike="noStrike" baseline="0" dirty="0">
              <a:solidFill>
                <a:schemeClr val="tx2"/>
              </a:solidFill>
              <a:latin typeface="AdvOTf0129623"/>
            </a:endParaRPr>
          </a:p>
          <a:p>
            <a:r>
              <a:rPr lang="en-US" sz="2600" dirty="0">
                <a:solidFill>
                  <a:schemeClr val="tx2"/>
                </a:solidFill>
                <a:latin typeface="Geogrotesque-Rg"/>
              </a:rPr>
              <a:t> Led to catastrophic and multi-sectoral destruction of property and infrastructure, causing mass displacement and disruption of life for those affected.</a:t>
            </a:r>
          </a:p>
          <a:p>
            <a:endParaRPr lang="en-US" sz="2600" dirty="0">
              <a:solidFill>
                <a:schemeClr val="tx2"/>
              </a:solidFill>
              <a:latin typeface="Geogrotesque-Rg"/>
            </a:endParaRPr>
          </a:p>
          <a:p>
            <a:r>
              <a:rPr lang="en-US" sz="2600" dirty="0">
                <a:solidFill>
                  <a:schemeClr val="tx2"/>
                </a:solidFill>
                <a:latin typeface="AdvOTf0129623"/>
              </a:rPr>
              <a:t> The adverse impacts of </a:t>
            </a:r>
            <a:r>
              <a:rPr lang="en-US" sz="2600" dirty="0">
                <a:solidFill>
                  <a:schemeClr val="tx2"/>
                </a:solidFill>
                <a:latin typeface="AdvOTf0129623+fb"/>
              </a:rPr>
              <a:t>fl</a:t>
            </a:r>
            <a:r>
              <a:rPr lang="en-US" sz="2600" dirty="0">
                <a:solidFill>
                  <a:schemeClr val="tx2"/>
                </a:solidFill>
                <a:latin typeface="AdvOTf0129623"/>
              </a:rPr>
              <a:t>ooding on human health are multifaceted</a:t>
            </a:r>
          </a:p>
          <a:p>
            <a:endParaRPr lang="en-US" sz="2600" dirty="0">
              <a:solidFill>
                <a:schemeClr val="tx2"/>
              </a:solidFill>
              <a:latin typeface="Geogrotesque-Rg"/>
            </a:endParaRPr>
          </a:p>
          <a:p>
            <a:endParaRPr lang="en-US" sz="2600" b="0" i="0" u="none" strike="noStrike" baseline="0" dirty="0">
              <a:solidFill>
                <a:schemeClr val="tx2"/>
              </a:solidFill>
              <a:latin typeface="AdvOTf0129623"/>
            </a:endParaRPr>
          </a:p>
          <a:p>
            <a:r>
              <a:rPr lang="en-US" sz="2600" dirty="0"/>
              <a:t>1346 sanitation facilities destroyed,5714 partially damaged.</a:t>
            </a:r>
          </a:p>
          <a:p>
            <a:endParaRPr lang="en-US" sz="2600" b="0" i="0" u="none" strike="noStrike" baseline="0" dirty="0">
              <a:solidFill>
                <a:schemeClr val="tx2"/>
              </a:solidFill>
              <a:latin typeface="AdvOTf0129623"/>
            </a:endParaRPr>
          </a:p>
          <a:p>
            <a:endParaRPr lang="en-US" sz="2600" b="0" i="0" u="none" strike="noStrike" baseline="0" dirty="0">
              <a:solidFill>
                <a:schemeClr val="tx2"/>
              </a:solidFill>
              <a:latin typeface="AdvOTf0129623"/>
            </a:endParaRPr>
          </a:p>
          <a:p>
            <a:r>
              <a:rPr lang="en-US" sz="2600" b="0" i="0" u="none" strike="noStrike" baseline="0" dirty="0">
                <a:solidFill>
                  <a:schemeClr val="tx2"/>
                </a:solidFill>
                <a:latin typeface="AdvOTf0129623"/>
              </a:rPr>
              <a:t>increase in the rates of mortality and morbidity caused by diarrheal illnesses</a:t>
            </a:r>
          </a:p>
          <a:p>
            <a:endParaRPr lang="en-US" sz="2600" b="0" i="0" u="none" strike="noStrike" baseline="0" dirty="0">
              <a:solidFill>
                <a:schemeClr val="tx2"/>
              </a:solidFill>
              <a:latin typeface="AdvOTf0129623"/>
            </a:endParaRPr>
          </a:p>
          <a:p>
            <a:endParaRPr lang="en-US" sz="2600" dirty="0">
              <a:solidFill>
                <a:schemeClr val="tx2"/>
              </a:solidFill>
              <a:latin typeface="Geogrotesque-Rg"/>
            </a:endParaRPr>
          </a:p>
          <a:p>
            <a:r>
              <a:rPr lang="en-US" sz="2600" dirty="0">
                <a:solidFill>
                  <a:schemeClr val="tx2"/>
                </a:solidFill>
                <a:latin typeface="Geogrotesque-Rg"/>
              </a:rPr>
              <a:t>These disasters resulted from broken to nonexistent toilets, stagnant water, contaminated water wells, damaged roads, and inaccessible transportation services. </a:t>
            </a:r>
          </a:p>
          <a:p>
            <a:endParaRPr lang="en-US" sz="2600" dirty="0">
              <a:solidFill>
                <a:schemeClr val="tx2"/>
              </a:solidFill>
              <a:latin typeface="Geogrotesque-Rg"/>
            </a:endParaRPr>
          </a:p>
          <a:p>
            <a:r>
              <a:rPr lang="en-US" sz="2600" dirty="0">
                <a:solidFill>
                  <a:schemeClr val="tx2"/>
                </a:solidFill>
                <a:latin typeface="Geogrotesque-Rg"/>
              </a:rPr>
              <a:t>Tasks dependent on WASH facilities caused significant mental distress.</a:t>
            </a:r>
            <a:endParaRPr lang="en-US" sz="2600" b="0" i="0" u="none" strike="noStrike" baseline="0" dirty="0">
              <a:solidFill>
                <a:schemeClr val="tx2"/>
              </a:solidFill>
              <a:latin typeface="Geogrotesque-Rg"/>
            </a:endParaRPr>
          </a:p>
          <a:p>
            <a:endParaRPr lang="en-US" sz="2600" b="0" i="0" u="none" strike="noStrike" baseline="0" dirty="0">
              <a:solidFill>
                <a:schemeClr val="tx2"/>
              </a:solidFill>
              <a:latin typeface="AdvOTf0129623"/>
            </a:endParaRPr>
          </a:p>
          <a:p>
            <a:endParaRPr lang="en-US" sz="2600" b="0" i="0" u="none" strike="noStrike" baseline="0" dirty="0">
              <a:solidFill>
                <a:schemeClr val="tx2"/>
              </a:solidFill>
              <a:latin typeface="AdvOTf0129623"/>
            </a:endParaRPr>
          </a:p>
          <a:p>
            <a:r>
              <a:rPr lang="en-US" sz="2600" dirty="0">
                <a:solidFill>
                  <a:schemeClr val="tx2"/>
                </a:solidFill>
                <a:latin typeface="AdvOTf0129623"/>
              </a:rPr>
              <a:t>R</a:t>
            </a:r>
            <a:r>
              <a:rPr lang="en-US" sz="2600" b="0" i="0" u="none" strike="noStrike" baseline="0" dirty="0">
                <a:solidFill>
                  <a:schemeClr val="tx2"/>
                </a:solidFill>
                <a:latin typeface="AdvOTf0129623"/>
              </a:rPr>
              <a:t>isk factors (</a:t>
            </a:r>
            <a:r>
              <a:rPr lang="en-US" sz="2600" b="0" i="0" u="none" strike="noStrike" baseline="0" dirty="0">
                <a:solidFill>
                  <a:schemeClr val="tx2"/>
                </a:solidFill>
                <a:latin typeface="AdvOT3a037357.I"/>
              </a:rPr>
              <a:t>P </a:t>
            </a:r>
            <a:r>
              <a:rPr lang="en-US" sz="2600" dirty="0">
                <a:solidFill>
                  <a:schemeClr val="tx2"/>
                </a:solidFill>
                <a:latin typeface="AdvOT8817665d"/>
              </a:rPr>
              <a:t>&gt;</a:t>
            </a:r>
            <a:r>
              <a:rPr lang="en-US" sz="2600" b="0" i="0" u="none" strike="noStrike" baseline="0" dirty="0">
                <a:solidFill>
                  <a:schemeClr val="tx2"/>
                </a:solidFill>
                <a:latin typeface="AdvOT8817665d"/>
              </a:rPr>
              <a:t> </a:t>
            </a:r>
            <a:r>
              <a:rPr lang="en-US" sz="2600" b="0" i="0" u="none" strike="noStrike" baseline="0" dirty="0">
                <a:solidFill>
                  <a:schemeClr val="tx2"/>
                </a:solidFill>
                <a:latin typeface="AdvOTf0129623"/>
              </a:rPr>
              <a:t>0.05) for diarrhea in </a:t>
            </a:r>
            <a:r>
              <a:rPr lang="en-US" sz="2600" b="0" i="0" u="none" strike="noStrike" baseline="0" dirty="0">
                <a:solidFill>
                  <a:schemeClr val="tx2"/>
                </a:solidFill>
                <a:latin typeface="AdvOTf0129623+fb"/>
              </a:rPr>
              <a:t>fl</a:t>
            </a:r>
            <a:r>
              <a:rPr lang="en-US" sz="2600" b="0" i="0" u="none" strike="noStrike" baseline="0" dirty="0">
                <a:solidFill>
                  <a:schemeClr val="tx2"/>
                </a:solidFill>
                <a:latin typeface="AdvOTf0129623"/>
              </a:rPr>
              <a:t>ood-affected areas include illiterate mothers, </a:t>
            </a:r>
            <a:r>
              <a:rPr lang="en-US" sz="2600" b="0" i="0" u="none" strike="noStrike" baseline="0" dirty="0">
                <a:solidFill>
                  <a:schemeClr val="tx2"/>
                </a:solidFill>
                <a:latin typeface="AdvOTf0129623+fb"/>
              </a:rPr>
              <a:t>fl</a:t>
            </a:r>
            <a:r>
              <a:rPr lang="en-US" sz="2600" b="0" i="0" u="none" strike="noStrike" baseline="0" dirty="0">
                <a:solidFill>
                  <a:schemeClr val="tx2"/>
                </a:solidFill>
                <a:latin typeface="AdvOTf0129623"/>
              </a:rPr>
              <a:t>ooding, large family size, households without livestock, poor water quality, untreated water, and lack of toilet facilities.(Ref: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dvOT3a037357.I"/>
                <a:ea typeface="+mn-ea"/>
                <a:cs typeface="+mn-cs"/>
              </a:rPr>
              <a:t>Am. J. Trop. Med.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dvOT3a037357.I"/>
                <a:ea typeface="+mn-ea"/>
                <a:cs typeface="+mn-cs"/>
              </a:rPr>
              <a:t>Hyg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dvOT3a037357.I"/>
                <a:ea typeface="+mn-ea"/>
                <a:cs typeface="+mn-cs"/>
              </a:rPr>
              <a:t>.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dvOTf0129623"/>
                <a:ea typeface="+mn-ea"/>
                <a:cs typeface="+mn-cs"/>
              </a:rPr>
              <a:t>, 110(2), 2024, pp. 323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dvOTf0129623+20"/>
                <a:ea typeface="+mn-ea"/>
                <a:cs typeface="+mn-cs"/>
              </a:rPr>
              <a:t>–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dvOTf0129623"/>
                <a:ea typeface="+mn-ea"/>
                <a:cs typeface="+mn-cs"/>
              </a:rPr>
              <a:t>330)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indent="0">
              <a:buNone/>
            </a:pPr>
            <a:r>
              <a:rPr lang="en-US" sz="2600" b="0" i="0" u="none" strike="noStrike" baseline="0" dirty="0">
                <a:solidFill>
                  <a:schemeClr val="tx2"/>
                </a:solidFill>
                <a:latin typeface="AdvOTf0129623"/>
              </a:rPr>
              <a:t> </a:t>
            </a:r>
          </a:p>
          <a:p>
            <a:pPr marL="0" indent="0">
              <a:buNone/>
            </a:pPr>
            <a:endParaRPr lang="en-US" sz="2300" b="0" i="0" u="none" strike="noStrike" baseline="0" dirty="0">
              <a:solidFill>
                <a:schemeClr val="tx2"/>
              </a:solidFill>
              <a:latin typeface="AdvOTf0129623"/>
            </a:endParaRPr>
          </a:p>
          <a:p>
            <a:endParaRPr lang="en-US" sz="1300" b="0" i="0" u="none" strike="noStrike" baseline="0" dirty="0">
              <a:solidFill>
                <a:schemeClr val="tx2"/>
              </a:solidFill>
              <a:latin typeface="AdvOTf0129623"/>
            </a:endParaRPr>
          </a:p>
          <a:p>
            <a:endParaRPr lang="en-US" sz="1300" b="0" i="0" u="none" strike="noStrike" baseline="0" dirty="0">
              <a:solidFill>
                <a:schemeClr val="tx2"/>
              </a:solidFill>
              <a:latin typeface="AdvOTf0129623"/>
            </a:endParaRPr>
          </a:p>
          <a:p>
            <a:endParaRPr lang="en-US" sz="13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9802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FC0A28C-0AAE-3969-206C-E20BB15B535B}"/>
              </a:ext>
            </a:extLst>
          </p:cNvPr>
          <p:cNvSpPr txBox="1"/>
          <p:nvPr/>
        </p:nvSpPr>
        <p:spPr>
          <a:xfrm>
            <a:off x="804672" y="4267832"/>
            <a:ext cx="4805996" cy="129711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kern="120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Diarrheal episodes in Children. Data from KP during Floods 2022.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C7B6794-3E39-CC3D-269B-4302E6B14373}"/>
              </a:ext>
            </a:extLst>
          </p:cNvPr>
          <p:cNvSpPr txBox="1"/>
          <p:nvPr/>
        </p:nvSpPr>
        <p:spPr>
          <a:xfrm>
            <a:off x="804672" y="3428999"/>
            <a:ext cx="4805691" cy="83883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20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Am. J. Trop. Med. Hyg., 110(2), 2024, pp. 323–330</a:t>
            </a:r>
            <a:endParaRPr lang="en-US" sz="2000" kern="120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7" name="Picture 6" descr="A graph of diarrhea and diarrhea&#10;&#10;AI-generated content may be incorrect.">
            <a:extLst>
              <a:ext uri="{FF2B5EF4-FFF2-40B4-BE49-F238E27FC236}">
                <a16:creationId xmlns:a16="http://schemas.microsoft.com/office/drawing/2014/main" id="{E1061CCE-FED3-9A43-1FA2-9B3432C2E6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3799" y="823632"/>
            <a:ext cx="5410478" cy="5442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02816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FBDCE3-9008-68A6-4693-A58751C67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52997"/>
            <a:ext cx="4977976" cy="1571656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tx2"/>
                </a:solidFill>
              </a:rPr>
              <a:t>Climate Change and Flood Risk in Pakistan</a:t>
            </a:r>
          </a:p>
        </p:txBody>
      </p:sp>
      <p:pic>
        <p:nvPicPr>
          <p:cNvPr id="9" name="Graphic 8" descr="Thunderstorms">
            <a:extLst>
              <a:ext uri="{FF2B5EF4-FFF2-40B4-BE49-F238E27FC236}">
                <a16:creationId xmlns:a16="http://schemas.microsoft.com/office/drawing/2014/main" id="{7F885786-4D30-A3F7-574E-D0CB14817F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6951" y="1793846"/>
            <a:ext cx="3620021" cy="3620021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A9E6BD-E2CC-91DD-A1E9-BF2FBC7038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66657" y="1328058"/>
            <a:ext cx="6822708" cy="5582938"/>
          </a:xfrm>
        </p:spPr>
        <p:txBody>
          <a:bodyPr anchor="ctr">
            <a:normAutofit/>
          </a:bodyPr>
          <a:lstStyle/>
          <a:p>
            <a:r>
              <a:rPr lang="en-US" sz="2000" dirty="0">
                <a:solidFill>
                  <a:schemeClr val="tx2"/>
                </a:solidFill>
              </a:rPr>
              <a:t>Pakistan is </a:t>
            </a:r>
            <a:r>
              <a:rPr lang="en-US" sz="2000" b="1" dirty="0">
                <a:solidFill>
                  <a:schemeClr val="tx2"/>
                </a:solidFill>
              </a:rPr>
              <a:t>in ‘the Eye of the Storm’ for Climate Change</a:t>
            </a:r>
          </a:p>
          <a:p>
            <a:r>
              <a:rPr lang="en-US" sz="2000" dirty="0">
                <a:solidFill>
                  <a:schemeClr val="tx2"/>
                </a:solidFill>
              </a:rPr>
              <a:t>Floods in 2022 </a:t>
            </a:r>
            <a:r>
              <a:rPr lang="en-US" sz="2000" b="1" dirty="0">
                <a:solidFill>
                  <a:schemeClr val="tx2"/>
                </a:solidFill>
              </a:rPr>
              <a:t>affected 33 million people with 7.9 million displaced </a:t>
            </a:r>
          </a:p>
          <a:p>
            <a:r>
              <a:rPr lang="en-US" sz="2000" b="1" dirty="0">
                <a:solidFill>
                  <a:schemeClr val="tx2"/>
                </a:solidFill>
              </a:rPr>
              <a:t>About 10 %</a:t>
            </a:r>
            <a:r>
              <a:rPr lang="en-US" sz="2000" dirty="0">
                <a:solidFill>
                  <a:schemeClr val="tx2"/>
                </a:solidFill>
              </a:rPr>
              <a:t> of the country’s land area was significantly affected (flooded or inundated)-Sindh was more affected (18% of land inundated) .</a:t>
            </a:r>
          </a:p>
          <a:p>
            <a:pPr marL="342900" marR="0" lvl="0" indent="-342900" defTabSz="4572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 sz="1800"/>
            </a:pPr>
            <a:r>
              <a:rPr lang="en-US" sz="2000" dirty="0">
                <a:solidFill>
                  <a:schemeClr val="tx2"/>
                </a:solidFill>
              </a:rPr>
              <a:t>Frequency of flooding will increase over time.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  <a:p>
            <a:pPr marL="342900" marR="0" lvl="0" indent="-342900" defTabSz="4572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 sz="1800"/>
            </a:pPr>
            <a:r>
              <a:rPr lang="en-US" sz="2000" b="1" dirty="0">
                <a:solidFill>
                  <a:schemeClr val="tx2"/>
                </a:solidFill>
              </a:rPr>
              <a:t>“Flooding will be ‘new normal for Pakistan’” (Dawn)</a:t>
            </a:r>
            <a:r>
              <a:rPr lang="en-US" sz="2000" b="1" i="0" dirty="0">
                <a:solidFill>
                  <a:schemeClr val="tx2"/>
                </a:solidFill>
                <a:effectLst/>
                <a:latin typeface="BlinkMacSystemFont"/>
              </a:rPr>
              <a:t> </a:t>
            </a:r>
          </a:p>
          <a:p>
            <a:pPr marL="342900" marR="0" lvl="0" indent="-342900" defTabSz="4572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 sz="1800"/>
            </a:pPr>
            <a:r>
              <a:rPr lang="en-US" sz="2000" dirty="0">
                <a:solidFill>
                  <a:schemeClr val="tx2"/>
                </a:solidFill>
                <a:latin typeface="BlinkMacSystemFont"/>
              </a:rPr>
              <a:t>T</a:t>
            </a:r>
            <a:r>
              <a:rPr lang="en-US" sz="2000" b="0" i="0" dirty="0">
                <a:solidFill>
                  <a:schemeClr val="tx2"/>
                </a:solidFill>
                <a:effectLst/>
                <a:latin typeface="BlinkMacSystemFont"/>
              </a:rPr>
              <a:t>he probability of a flood occurrence in a five-year flood is 20%, which may cause the country's GDP about $20.4 billion, with </a:t>
            </a:r>
            <a:r>
              <a:rPr lang="en-US" sz="2400" b="0" i="0" dirty="0">
                <a:solidFill>
                  <a:schemeClr val="tx2"/>
                </a:solidFill>
                <a:effectLst/>
                <a:latin typeface="BlinkMacSystemFont"/>
              </a:rPr>
              <a:t>8.4 million population at risk and $1.4 billion urban damage.(modelled).* </a:t>
            </a:r>
            <a:endParaRPr lang="en-US" sz="2400" dirty="0">
              <a:solidFill>
                <a:schemeClr val="tx2"/>
              </a:solidFill>
            </a:endParaRPr>
          </a:p>
          <a:p>
            <a:pPr marL="342900" marR="0" lvl="0" indent="-342900" defTabSz="4572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 sz="1800"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defTabSz="4572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 sz="1800"/>
            </a:pPr>
            <a:r>
              <a:rPr lang="en-US" sz="1400" dirty="0">
                <a:solidFill>
                  <a:schemeClr val="tx2"/>
                </a:solidFill>
              </a:rPr>
              <a:t>*</a:t>
            </a:r>
            <a:r>
              <a:rPr lang="en-US" sz="1400" b="1" dirty="0" err="1">
                <a:solidFill>
                  <a:schemeClr val="tx2"/>
                </a:solidFill>
              </a:rPr>
              <a:t>Envirn</a:t>
            </a:r>
            <a:r>
              <a:rPr lang="en-US" sz="1400" b="1" dirty="0">
                <a:solidFill>
                  <a:schemeClr val="tx2"/>
                </a:solidFill>
              </a:rPr>
              <a:t> Sci </a:t>
            </a:r>
            <a:r>
              <a:rPr lang="en-US" sz="1400" b="1" dirty="0" err="1">
                <a:solidFill>
                  <a:schemeClr val="tx2"/>
                </a:solidFill>
              </a:rPr>
              <a:t>Pollut</a:t>
            </a:r>
            <a:r>
              <a:rPr lang="en-US" sz="1400" b="1" dirty="0">
                <a:solidFill>
                  <a:schemeClr val="tx2"/>
                </a:solidFill>
              </a:rPr>
              <a:t> Ress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F341E1F7-DE1F-35A8-87F5-30B7C5FC6E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92333"/>
            <a:ext cx="67326" cy="18466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5B616B"/>
                </a:solidFill>
                <a:effectLst/>
                <a:latin typeface="BlinkMacSystemFont"/>
              </a:rPr>
              <a:t>.</a:t>
            </a:r>
            <a: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F55C0A75-162D-7351-72C8-58CA6C084D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0888" y="6025009"/>
            <a:ext cx="5108054" cy="24622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71BC"/>
                </a:solidFill>
                <a:effectLst/>
                <a:latin typeface="BlinkMacSystemFont"/>
              </a:rPr>
              <a:t> 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5B616B"/>
                </a:solidFill>
                <a:effectLst/>
                <a:latin typeface="BlinkMacSystemFont"/>
              </a:rPr>
              <a:t>2021 Jun;28(23):29720-2973</a:t>
            </a:r>
            <a:endParaRPr kumimoji="0" lang="en-US" alt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321624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</TotalTime>
  <Words>1930</Words>
  <Application>Microsoft Office PowerPoint</Application>
  <PresentationFormat>Widescreen</PresentationFormat>
  <Paragraphs>265</Paragraphs>
  <Slides>30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16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47" baseType="lpstr">
      <vt:lpstr>AdvOT3a037357.I</vt:lpstr>
      <vt:lpstr>AdvOT8817665d</vt:lpstr>
      <vt:lpstr>AdvOTf0129623</vt:lpstr>
      <vt:lpstr>AdvOTf0129623+20</vt:lpstr>
      <vt:lpstr>AdvOTf0129623+fb</vt:lpstr>
      <vt:lpstr>Anton</vt:lpstr>
      <vt:lpstr>Aptos</vt:lpstr>
      <vt:lpstr>Aptos Display</vt:lpstr>
      <vt:lpstr>Arial</vt:lpstr>
      <vt:lpstr>BlinkMacSystemFont</vt:lpstr>
      <vt:lpstr>Calibri</vt:lpstr>
      <vt:lpstr>Geogrotesque-Rg</vt:lpstr>
      <vt:lpstr>Geogrotesque-SmBd</vt:lpstr>
      <vt:lpstr>Montserrat</vt:lpstr>
      <vt:lpstr>ProximaNova-Bold</vt:lpstr>
      <vt:lpstr>ProximaNova-Regular</vt:lpstr>
      <vt:lpstr>1_Office Theme</vt:lpstr>
      <vt:lpstr>Water Borne Diseases in Flood Times</vt:lpstr>
      <vt:lpstr>Session Objectives: </vt:lpstr>
      <vt:lpstr>Presentation Outline</vt:lpstr>
      <vt:lpstr>Water Quality and Access</vt:lpstr>
      <vt:lpstr>Water, Sanitation and its effects in Pakistan Epidemiological Burden </vt:lpstr>
      <vt:lpstr>Data and Impact</vt:lpstr>
      <vt:lpstr>Floods 2022 in Pakistan</vt:lpstr>
      <vt:lpstr>PowerPoint Presentation</vt:lpstr>
      <vt:lpstr>Climate Change and Flood Risk in Pakistan</vt:lpstr>
      <vt:lpstr>Flood Risk in Provinces</vt:lpstr>
      <vt:lpstr>Water Borne Diseases during Floods</vt:lpstr>
      <vt:lpstr>Common Water-Borne Diseases During Floods</vt:lpstr>
      <vt:lpstr>Pathways of Transmission</vt:lpstr>
      <vt:lpstr>Vulnerable Populations</vt:lpstr>
      <vt:lpstr>Immediate Health Impacts</vt:lpstr>
      <vt:lpstr>Climate Change and Future Preparedness</vt:lpstr>
      <vt:lpstr>Prevention and Control Measures</vt:lpstr>
      <vt:lpstr>Discussion</vt:lpstr>
      <vt:lpstr>Provocations </vt:lpstr>
      <vt:lpstr>Frontline Health Workers’ Role in Early Detection &amp; Prevention</vt:lpstr>
      <vt:lpstr>Government and System-Level Response</vt:lpstr>
      <vt:lpstr> Infrastructure and Systems. Recommendations: Ref: AN EXPLORATORY STUDY ON THE IMPACT OF 2022 FLOODS. Kainat Khurshid,et.al. 2024.  </vt:lpstr>
      <vt:lpstr>PowerPoint Presentation</vt:lpstr>
      <vt:lpstr>Private Sector &amp; Academia Partnerships for Innovation</vt:lpstr>
      <vt:lpstr> Strengthening Water Quality Surveillance</vt:lpstr>
      <vt:lpstr>Public Health Surveillance Beyond WASH</vt:lpstr>
      <vt:lpstr>Climate-Resilient Health Policies for Disease Prevention and Management</vt:lpstr>
      <vt:lpstr> Mechanisms for Water Quality Accountability</vt:lpstr>
      <vt:lpstr>WASH in Clinics: The First Infrastructure Priority</vt:lpstr>
      <vt:lpstr>ARE WE READY?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Sanaa Causer</dc:creator>
  <cp:lastModifiedBy>Faryal Azam</cp:lastModifiedBy>
  <cp:revision>3</cp:revision>
  <dcterms:created xsi:type="dcterms:W3CDTF">2025-10-28T04:12:19Z</dcterms:created>
  <dcterms:modified xsi:type="dcterms:W3CDTF">2025-11-04T11:38:27Z</dcterms:modified>
</cp:coreProperties>
</file>